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0" r:id="rId4"/>
    <p:sldId id="259" r:id="rId5"/>
    <p:sldId id="272" r:id="rId6"/>
    <p:sldId id="275" r:id="rId7"/>
    <p:sldId id="276" r:id="rId8"/>
    <p:sldId id="277" r:id="rId9"/>
    <p:sldId id="278" r:id="rId10"/>
    <p:sldId id="279" r:id="rId11"/>
    <p:sldId id="280" r:id="rId12"/>
    <p:sldId id="301" r:id="rId13"/>
    <p:sldId id="300" r:id="rId14"/>
    <p:sldId id="302" r:id="rId15"/>
    <p:sldId id="303" r:id="rId16"/>
    <p:sldId id="304" r:id="rId17"/>
    <p:sldId id="281" r:id="rId18"/>
    <p:sldId id="282" r:id="rId19"/>
    <p:sldId id="283" r:id="rId20"/>
    <p:sldId id="284" r:id="rId21"/>
    <p:sldId id="262" r:id="rId22"/>
    <p:sldId id="263" r:id="rId23"/>
    <p:sldId id="285" r:id="rId24"/>
    <p:sldId id="292" r:id="rId25"/>
    <p:sldId id="265" r:id="rId26"/>
    <p:sldId id="264" r:id="rId27"/>
    <p:sldId id="266" r:id="rId28"/>
    <p:sldId id="267" r:id="rId29"/>
    <p:sldId id="305" r:id="rId30"/>
    <p:sldId id="306" r:id="rId31"/>
    <p:sldId id="269" r:id="rId3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FCA"/>
    <a:srgbClr val="CFEF50"/>
    <a:srgbClr val="7F6000"/>
    <a:srgbClr val="044D39"/>
    <a:srgbClr val="25AD9F"/>
    <a:srgbClr val="A1D9B2"/>
    <a:srgbClr val="29998B"/>
    <a:srgbClr val="B7FFC7"/>
    <a:srgbClr val="4B8791"/>
    <a:srgbClr val="ED2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933C4A-64F7-4351-9E41-5F2BDE2EDFED}" v="845" dt="2022-07-15T08:23:06.252"/>
    <p1510:client id="{D7D37AC1-3282-406D-A88A-BB2C95EC0A69}" v="339" dt="2022-07-15T08:19:18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h Nhàn Hồ" userId="e527a5bcd2f629c7" providerId="LiveId" clId="{1B933C4A-64F7-4351-9E41-5F2BDE2EDFED}"/>
    <pc:docChg chg="undo custSel addSld delSld modSld sldOrd">
      <pc:chgData name="Thanh Nhàn Hồ" userId="e527a5bcd2f629c7" providerId="LiveId" clId="{1B933C4A-64F7-4351-9E41-5F2BDE2EDFED}" dt="2022-07-16T03:41:21.926" v="1610" actId="2696"/>
      <pc:docMkLst>
        <pc:docMk/>
      </pc:docMkLst>
      <pc:sldChg chg="addSp delSp modSp mod delAnim">
        <pc:chgData name="Thanh Nhàn Hồ" userId="e527a5bcd2f629c7" providerId="LiveId" clId="{1B933C4A-64F7-4351-9E41-5F2BDE2EDFED}" dt="2022-07-16T03:41:09.554" v="1609" actId="478"/>
        <pc:sldMkLst>
          <pc:docMk/>
          <pc:sldMk cId="1328185700" sldId="256"/>
        </pc:sldMkLst>
        <pc:spChg chg="add del mod">
          <ac:chgData name="Thanh Nhàn Hồ" userId="e527a5bcd2f629c7" providerId="LiveId" clId="{1B933C4A-64F7-4351-9E41-5F2BDE2EDFED}" dt="2022-07-16T03:41:09.554" v="1609" actId="478"/>
          <ac:spMkLst>
            <pc:docMk/>
            <pc:sldMk cId="1328185700" sldId="256"/>
            <ac:spMk id="2" creationId="{04BB2E3C-4AF9-1094-EEC5-724F11048A83}"/>
          </ac:spMkLst>
        </pc:spChg>
        <pc:spChg chg="add mod">
          <ac:chgData name="Thanh Nhàn Hồ" userId="e527a5bcd2f629c7" providerId="LiveId" clId="{1B933C4A-64F7-4351-9E41-5F2BDE2EDFED}" dt="2022-07-15T08:23:06.250" v="1573" actId="767"/>
          <ac:spMkLst>
            <pc:docMk/>
            <pc:sldMk cId="1328185700" sldId="256"/>
            <ac:spMk id="3" creationId="{09BC0357-5559-7B5F-6A2B-16879EBCEDC6}"/>
          </ac:spMkLst>
        </pc:spChg>
        <pc:spChg chg="mod">
          <ac:chgData name="Thanh Nhàn Hồ" userId="e527a5bcd2f629c7" providerId="LiveId" clId="{1B933C4A-64F7-4351-9E41-5F2BDE2EDFED}" dt="2022-07-15T06:58:21.250" v="20" actId="20577"/>
          <ac:spMkLst>
            <pc:docMk/>
            <pc:sldMk cId="1328185700" sldId="256"/>
            <ac:spMk id="11" creationId="{097F09A7-7AF1-4E6A-A018-1160BC3932AC}"/>
          </ac:spMkLst>
        </pc:spChg>
        <pc:spChg chg="mod">
          <ac:chgData name="Thanh Nhàn Hồ" userId="e527a5bcd2f629c7" providerId="LiveId" clId="{1B933C4A-64F7-4351-9E41-5F2BDE2EDFED}" dt="2022-07-15T07:02:12.955" v="239" actId="20577"/>
          <ac:spMkLst>
            <pc:docMk/>
            <pc:sldMk cId="1328185700" sldId="256"/>
            <ac:spMk id="14" creationId="{C9DAD319-143A-4BC6-B840-AE8CA6283536}"/>
          </ac:spMkLst>
        </pc:spChg>
        <pc:grpChg chg="del">
          <ac:chgData name="Thanh Nhàn Hồ" userId="e527a5bcd2f629c7" providerId="LiveId" clId="{1B933C4A-64F7-4351-9E41-5F2BDE2EDFED}" dt="2022-07-15T06:58:09.990" v="0" actId="478"/>
          <ac:grpSpMkLst>
            <pc:docMk/>
            <pc:sldMk cId="1328185700" sldId="256"/>
            <ac:grpSpMk id="28" creationId="{85A96284-F9E9-4A73-84C5-2E6B23FDD5E7}"/>
          </ac:grpSpMkLst>
        </pc:grpChg>
      </pc:sldChg>
      <pc:sldChg chg="addSp delSp modSp del mod delAnim">
        <pc:chgData name="Thanh Nhàn Hồ" userId="e527a5bcd2f629c7" providerId="LiveId" clId="{1B933C4A-64F7-4351-9E41-5F2BDE2EDFED}" dt="2022-07-15T07:00:37.715" v="57" actId="47"/>
        <pc:sldMkLst>
          <pc:docMk/>
          <pc:sldMk cId="1294290730" sldId="257"/>
        </pc:sldMkLst>
        <pc:spChg chg="add del mod">
          <ac:chgData name="Thanh Nhàn Hồ" userId="e527a5bcd2f629c7" providerId="LiveId" clId="{1B933C4A-64F7-4351-9E41-5F2BDE2EDFED}" dt="2022-07-15T06:59:05.975" v="29"/>
          <ac:spMkLst>
            <pc:docMk/>
            <pc:sldMk cId="1294290730" sldId="257"/>
            <ac:spMk id="59" creationId="{E070B849-2908-8210-53A4-52E8A8C8CE8D}"/>
          </ac:spMkLst>
        </pc:spChg>
        <pc:spChg chg="add del mod">
          <ac:chgData name="Thanh Nhàn Hồ" userId="e527a5bcd2f629c7" providerId="LiveId" clId="{1B933C4A-64F7-4351-9E41-5F2BDE2EDFED}" dt="2022-07-15T06:59:09.382" v="31"/>
          <ac:spMkLst>
            <pc:docMk/>
            <pc:sldMk cId="1294290730" sldId="257"/>
            <ac:spMk id="60" creationId="{F82F80A0-9EB0-911F-9A98-BFC4E0B048CA}"/>
          </ac:spMkLst>
        </pc:spChg>
        <pc:grpChg chg="mod">
          <ac:chgData name="Thanh Nhàn Hồ" userId="e527a5bcd2f629c7" providerId="LiveId" clId="{1B933C4A-64F7-4351-9E41-5F2BDE2EDFED}" dt="2022-07-15T06:58:59.807" v="27" actId="1076"/>
          <ac:grpSpMkLst>
            <pc:docMk/>
            <pc:sldMk cId="1294290730" sldId="257"/>
            <ac:grpSpMk id="51" creationId="{42E543BA-82DE-427E-BD4F-07B531B3874C}"/>
          </ac:grpSpMkLst>
        </pc:grpChg>
        <pc:grpChg chg="mod">
          <ac:chgData name="Thanh Nhàn Hồ" userId="e527a5bcd2f629c7" providerId="LiveId" clId="{1B933C4A-64F7-4351-9E41-5F2BDE2EDFED}" dt="2022-07-15T06:58:38.938" v="22" actId="1076"/>
          <ac:grpSpMkLst>
            <pc:docMk/>
            <pc:sldMk cId="1294290730" sldId="257"/>
            <ac:grpSpMk id="52" creationId="{24632494-9D1E-4A91-95B0-BBA2A127E5D1}"/>
          </ac:grpSpMkLst>
        </pc:grpChg>
        <pc:grpChg chg="del">
          <ac:chgData name="Thanh Nhàn Hồ" userId="e527a5bcd2f629c7" providerId="LiveId" clId="{1B933C4A-64F7-4351-9E41-5F2BDE2EDFED}" dt="2022-07-15T06:58:34.639" v="21" actId="478"/>
          <ac:grpSpMkLst>
            <pc:docMk/>
            <pc:sldMk cId="1294290730" sldId="257"/>
            <ac:grpSpMk id="53" creationId="{6F0CC834-D04B-4924-A1F8-CA090D9E122A}"/>
          </ac:grpSpMkLst>
        </pc:grpChg>
      </pc:sldChg>
      <pc:sldChg chg="modSp mod">
        <pc:chgData name="Thanh Nhàn Hồ" userId="e527a5bcd2f629c7" providerId="LiveId" clId="{1B933C4A-64F7-4351-9E41-5F2BDE2EDFED}" dt="2022-07-15T07:01:43.078" v="209" actId="20577"/>
        <pc:sldMkLst>
          <pc:docMk/>
          <pc:sldMk cId="1158481687" sldId="259"/>
        </pc:sldMkLst>
        <pc:spChg chg="mod">
          <ac:chgData name="Thanh Nhàn Hồ" userId="e527a5bcd2f629c7" providerId="LiveId" clId="{1B933C4A-64F7-4351-9E41-5F2BDE2EDFED}" dt="2022-07-15T07:01:43.078" v="209" actId="20577"/>
          <ac:spMkLst>
            <pc:docMk/>
            <pc:sldMk cId="1158481687" sldId="259"/>
            <ac:spMk id="15" creationId="{E4398BDA-C147-4599-ABEE-979541E5B36C}"/>
          </ac:spMkLst>
        </pc:spChg>
      </pc:sldChg>
      <pc:sldChg chg="modSp mod modAnim">
        <pc:chgData name="Thanh Nhàn Hồ" userId="e527a5bcd2f629c7" providerId="LiveId" clId="{1B933C4A-64F7-4351-9E41-5F2BDE2EDFED}" dt="2022-07-15T08:12:57.063" v="1506" actId="20577"/>
        <pc:sldMkLst>
          <pc:docMk/>
          <pc:sldMk cId="2694309250" sldId="260"/>
        </pc:sldMkLst>
        <pc:spChg chg="mod">
          <ac:chgData name="Thanh Nhàn Hồ" userId="e527a5bcd2f629c7" providerId="LiveId" clId="{1B933C4A-64F7-4351-9E41-5F2BDE2EDFED}" dt="2022-07-15T07:01:13.772" v="108" actId="14100"/>
          <ac:spMkLst>
            <pc:docMk/>
            <pc:sldMk cId="2694309250" sldId="260"/>
            <ac:spMk id="3" creationId="{2AA0163D-4064-4D43-9733-2F2C13D8B5C3}"/>
          </ac:spMkLst>
        </pc:spChg>
        <pc:spChg chg="mod">
          <ac:chgData name="Thanh Nhàn Hồ" userId="e527a5bcd2f629c7" providerId="LiveId" clId="{1B933C4A-64F7-4351-9E41-5F2BDE2EDFED}" dt="2022-07-15T08:12:57.063" v="1506" actId="20577"/>
          <ac:spMkLst>
            <pc:docMk/>
            <pc:sldMk cId="2694309250" sldId="260"/>
            <ac:spMk id="72" creationId="{3ABEB3E9-D80A-4933-A685-38DEA70ACC46}"/>
          </ac:spMkLst>
        </pc:spChg>
        <pc:spChg chg="mod">
          <ac:chgData name="Thanh Nhàn Hồ" userId="e527a5bcd2f629c7" providerId="LiveId" clId="{1B933C4A-64F7-4351-9E41-5F2BDE2EDFED}" dt="2022-07-15T07:01:17.935" v="126" actId="20577"/>
          <ac:spMkLst>
            <pc:docMk/>
            <pc:sldMk cId="2694309250" sldId="260"/>
            <ac:spMk id="75" creationId="{E05A6DBF-DD2B-4B13-81CF-6806925AE219}"/>
          </ac:spMkLst>
        </pc:spChg>
        <pc:spChg chg="mod">
          <ac:chgData name="Thanh Nhàn Hồ" userId="e527a5bcd2f629c7" providerId="LiveId" clId="{1B933C4A-64F7-4351-9E41-5F2BDE2EDFED}" dt="2022-07-15T07:01:23.990" v="150" actId="20577"/>
          <ac:spMkLst>
            <pc:docMk/>
            <pc:sldMk cId="2694309250" sldId="260"/>
            <ac:spMk id="76" creationId="{C4D1F9B5-B5D1-4626-AB54-5BA214BDD891}"/>
          </ac:spMkLst>
        </pc:spChg>
        <pc:spChg chg="mod">
          <ac:chgData name="Thanh Nhàn Hồ" userId="e527a5bcd2f629c7" providerId="LiveId" clId="{1B933C4A-64F7-4351-9E41-5F2BDE2EDFED}" dt="2022-07-15T07:01:32.925" v="174" actId="20577"/>
          <ac:spMkLst>
            <pc:docMk/>
            <pc:sldMk cId="2694309250" sldId="260"/>
            <ac:spMk id="77" creationId="{C9642FE8-F59D-4875-B756-A39E6487508D}"/>
          </ac:spMkLst>
        </pc:spChg>
      </pc:sldChg>
      <pc:sldChg chg="addSp delSp modSp del mod modTransition modClrScheme chgLayout">
        <pc:chgData name="Thanh Nhàn Hồ" userId="e527a5bcd2f629c7" providerId="LiveId" clId="{1B933C4A-64F7-4351-9E41-5F2BDE2EDFED}" dt="2022-07-15T07:11:37.704" v="485" actId="47"/>
        <pc:sldMkLst>
          <pc:docMk/>
          <pc:sldMk cId="3275945877" sldId="261"/>
        </pc:sldMkLst>
        <pc:spChg chg="add del mod">
          <ac:chgData name="Thanh Nhàn Hồ" userId="e527a5bcd2f629c7" providerId="LiveId" clId="{1B933C4A-64F7-4351-9E41-5F2BDE2EDFED}" dt="2022-07-15T07:03:05.665" v="292"/>
          <ac:spMkLst>
            <pc:docMk/>
            <pc:sldMk cId="3275945877" sldId="261"/>
            <ac:spMk id="3" creationId="{4EF0CF52-FEBE-23C1-B9B3-0F914BB85462}"/>
          </ac:spMkLst>
        </pc:spChg>
        <pc:spChg chg="del mod">
          <ac:chgData name="Thanh Nhàn Hồ" userId="e527a5bcd2f629c7" providerId="LiveId" clId="{1B933C4A-64F7-4351-9E41-5F2BDE2EDFED}" dt="2022-07-15T07:08:18.824" v="369" actId="478"/>
          <ac:spMkLst>
            <pc:docMk/>
            <pc:sldMk cId="3275945877" sldId="261"/>
            <ac:spMk id="4" creationId="{22333E99-A331-47D0-84C1-96A3B0E76AEE}"/>
          </ac:spMkLst>
        </pc:spChg>
        <pc:spChg chg="add mod">
          <ac:chgData name="Thanh Nhàn Hồ" userId="e527a5bcd2f629c7" providerId="LiveId" clId="{1B933C4A-64F7-4351-9E41-5F2BDE2EDFED}" dt="2022-07-15T07:09:09.264" v="424" actId="14100"/>
          <ac:spMkLst>
            <pc:docMk/>
            <pc:sldMk cId="3275945877" sldId="261"/>
            <ac:spMk id="5" creationId="{A5F3915A-E190-FD3E-1837-AD0F58AF21AE}"/>
          </ac:spMkLst>
        </pc:spChg>
        <pc:spChg chg="add del mod">
          <ac:chgData name="Thanh Nhàn Hồ" userId="e527a5bcd2f629c7" providerId="LiveId" clId="{1B933C4A-64F7-4351-9E41-5F2BDE2EDFED}" dt="2022-07-15T07:11:29.408" v="469" actId="20577"/>
          <ac:spMkLst>
            <pc:docMk/>
            <pc:sldMk cId="3275945877" sldId="261"/>
            <ac:spMk id="6" creationId="{48A7DC84-0CAE-7F3F-2776-003B07C6A498}"/>
          </ac:spMkLst>
        </pc:spChg>
        <pc:spChg chg="mod">
          <ac:chgData name="Thanh Nhàn Hồ" userId="e527a5bcd2f629c7" providerId="LiveId" clId="{1B933C4A-64F7-4351-9E41-5F2BDE2EDFED}" dt="2022-07-15T07:02:30.634" v="276" actId="20577"/>
          <ac:spMkLst>
            <pc:docMk/>
            <pc:sldMk cId="3275945877" sldId="261"/>
            <ac:spMk id="11" creationId="{FB4775DB-848A-48D1-8F8F-2EF9818105C1}"/>
          </ac:spMkLst>
        </pc:spChg>
        <pc:spChg chg="add del mod ord">
          <ac:chgData name="Thanh Nhàn Hồ" userId="e527a5bcd2f629c7" providerId="LiveId" clId="{1B933C4A-64F7-4351-9E41-5F2BDE2EDFED}" dt="2022-07-15T07:08:46.104" v="371" actId="700"/>
          <ac:spMkLst>
            <pc:docMk/>
            <pc:sldMk cId="3275945877" sldId="261"/>
            <ac:spMk id="22" creationId="{2C3E9A96-F429-CF08-DF3D-5F29E935CAB6}"/>
          </ac:spMkLst>
        </pc:spChg>
        <pc:spChg chg="add del mod ord">
          <ac:chgData name="Thanh Nhàn Hồ" userId="e527a5bcd2f629c7" providerId="LiveId" clId="{1B933C4A-64F7-4351-9E41-5F2BDE2EDFED}" dt="2022-07-15T07:08:46.104" v="371" actId="700"/>
          <ac:spMkLst>
            <pc:docMk/>
            <pc:sldMk cId="3275945877" sldId="261"/>
            <ac:spMk id="23" creationId="{304A4188-5F8C-B369-9C15-C987B5FE98B4}"/>
          </ac:spMkLst>
        </pc:spChg>
        <pc:spChg chg="add del mod ord">
          <ac:chgData name="Thanh Nhàn Hồ" userId="e527a5bcd2f629c7" providerId="LiveId" clId="{1B933C4A-64F7-4351-9E41-5F2BDE2EDFED}" dt="2022-07-15T07:08:46.104" v="371" actId="700"/>
          <ac:spMkLst>
            <pc:docMk/>
            <pc:sldMk cId="3275945877" sldId="261"/>
            <ac:spMk id="24" creationId="{753057A4-DCB6-1468-A04C-4F3C764245DF}"/>
          </ac:spMkLst>
        </pc:spChg>
        <pc:picChg chg="ord">
          <ac:chgData name="Thanh Nhàn Hồ" userId="e527a5bcd2f629c7" providerId="LiveId" clId="{1B933C4A-64F7-4351-9E41-5F2BDE2EDFED}" dt="2022-07-15T07:06:47.734" v="356" actId="166"/>
          <ac:picMkLst>
            <pc:docMk/>
            <pc:sldMk cId="3275945877" sldId="261"/>
            <ac:picMk id="10" creationId="{2D1D6C7C-8784-415D-93A5-88BB855968BC}"/>
          </ac:picMkLst>
        </pc:picChg>
        <pc:picChg chg="add del mod">
          <ac:chgData name="Thanh Nhàn Hồ" userId="e527a5bcd2f629c7" providerId="LiveId" clId="{1B933C4A-64F7-4351-9E41-5F2BDE2EDFED}" dt="2022-07-15T07:05:21.397" v="338" actId="478"/>
          <ac:picMkLst>
            <pc:docMk/>
            <pc:sldMk cId="3275945877" sldId="261"/>
            <ac:picMk id="13" creationId="{0D2B4931-5D62-3734-56B3-9747D8B9EB92}"/>
          </ac:picMkLst>
        </pc:picChg>
        <pc:picChg chg="add del mod">
          <ac:chgData name="Thanh Nhàn Hồ" userId="e527a5bcd2f629c7" providerId="LiveId" clId="{1B933C4A-64F7-4351-9E41-5F2BDE2EDFED}" dt="2022-07-15T07:11:31.896" v="481" actId="1076"/>
          <ac:picMkLst>
            <pc:docMk/>
            <pc:sldMk cId="3275945877" sldId="261"/>
            <ac:picMk id="15" creationId="{CB437C1B-39D8-B199-C8F4-786D2E52003E}"/>
          </ac:picMkLst>
        </pc:picChg>
        <pc:picChg chg="add del mod">
          <ac:chgData name="Thanh Nhàn Hồ" userId="e527a5bcd2f629c7" providerId="LiveId" clId="{1B933C4A-64F7-4351-9E41-5F2BDE2EDFED}" dt="2022-07-15T07:11:32.161" v="482" actId="1076"/>
          <ac:picMkLst>
            <pc:docMk/>
            <pc:sldMk cId="3275945877" sldId="261"/>
            <ac:picMk id="17" creationId="{B8DA9AA9-D3EB-1EB3-4426-B753CD97FD69}"/>
          </ac:picMkLst>
        </pc:picChg>
        <pc:picChg chg="add del mod">
          <ac:chgData name="Thanh Nhàn Hồ" userId="e527a5bcd2f629c7" providerId="LiveId" clId="{1B933C4A-64F7-4351-9E41-5F2BDE2EDFED}" dt="2022-07-15T07:11:30.837" v="477" actId="478"/>
          <ac:picMkLst>
            <pc:docMk/>
            <pc:sldMk cId="3275945877" sldId="261"/>
            <ac:picMk id="19" creationId="{BA93833C-ACF6-DB06-BFDE-DC6895818656}"/>
          </ac:picMkLst>
        </pc:picChg>
        <pc:picChg chg="add del mod">
          <ac:chgData name="Thanh Nhàn Hồ" userId="e527a5bcd2f629c7" providerId="LiveId" clId="{1B933C4A-64F7-4351-9E41-5F2BDE2EDFED}" dt="2022-07-15T07:11:31.345" v="479" actId="1076"/>
          <ac:picMkLst>
            <pc:docMk/>
            <pc:sldMk cId="3275945877" sldId="261"/>
            <ac:picMk id="21" creationId="{5A07EF2B-31E8-24EB-7B5C-E0E00EBA21C2}"/>
          </ac:picMkLst>
        </pc:picChg>
        <pc:picChg chg="add del mod">
          <ac:chgData name="Thanh Nhàn Hồ" userId="e527a5bcd2f629c7" providerId="LiveId" clId="{1B933C4A-64F7-4351-9E41-5F2BDE2EDFED}" dt="2022-07-15T07:11:29.061" v="467" actId="22"/>
          <ac:picMkLst>
            <pc:docMk/>
            <pc:sldMk cId="3275945877" sldId="261"/>
            <ac:picMk id="26" creationId="{CE99D6D7-58C0-7A35-4E63-216605897786}"/>
          </ac:picMkLst>
        </pc:picChg>
        <pc:picChg chg="add del mod">
          <ac:chgData name="Thanh Nhàn Hồ" userId="e527a5bcd2f629c7" providerId="LiveId" clId="{1B933C4A-64F7-4351-9E41-5F2BDE2EDFED}" dt="2022-07-15T07:08:18.824" v="369" actId="478"/>
          <ac:picMkLst>
            <pc:docMk/>
            <pc:sldMk cId="3275945877" sldId="261"/>
            <ac:picMk id="1026" creationId="{21C4D7E8-53FF-6DF7-3067-0F89DBABBFEF}"/>
          </ac:picMkLst>
        </pc:picChg>
        <pc:picChg chg="add del mod">
          <ac:chgData name="Thanh Nhàn Hồ" userId="e527a5bcd2f629c7" providerId="LiveId" clId="{1B933C4A-64F7-4351-9E41-5F2BDE2EDFED}" dt="2022-07-15T07:11:32.406" v="483" actId="1076"/>
          <ac:picMkLst>
            <pc:docMk/>
            <pc:sldMk cId="3275945877" sldId="261"/>
            <ac:picMk id="1028" creationId="{F1934D62-208F-95DE-F5DB-F05A68346FEE}"/>
          </ac:picMkLst>
        </pc:picChg>
        <pc:picChg chg="add del mod">
          <ac:chgData name="Thanh Nhàn Hồ" userId="e527a5bcd2f629c7" providerId="LiveId" clId="{1B933C4A-64F7-4351-9E41-5F2BDE2EDFED}" dt="2022-07-15T07:10:21.838" v="434"/>
          <ac:picMkLst>
            <pc:docMk/>
            <pc:sldMk cId="3275945877" sldId="261"/>
            <ac:picMk id="1030" creationId="{A797D424-73D3-9445-CB00-7413632F3EA9}"/>
          </ac:picMkLst>
        </pc:picChg>
      </pc:sldChg>
      <pc:sldChg chg="modSp mod">
        <pc:chgData name="Thanh Nhàn Hồ" userId="e527a5bcd2f629c7" providerId="LiveId" clId="{1B933C4A-64F7-4351-9E41-5F2BDE2EDFED}" dt="2022-07-15T07:31:54.179" v="806" actId="20577"/>
        <pc:sldMkLst>
          <pc:docMk/>
          <pc:sldMk cId="4207520573" sldId="262"/>
        </pc:sldMkLst>
        <pc:spChg chg="mod">
          <ac:chgData name="Thanh Nhàn Hồ" userId="e527a5bcd2f629c7" providerId="LiveId" clId="{1B933C4A-64F7-4351-9E41-5F2BDE2EDFED}" dt="2022-07-15T07:31:54.179" v="806" actId="20577"/>
          <ac:spMkLst>
            <pc:docMk/>
            <pc:sldMk cId="4207520573" sldId="262"/>
            <ac:spMk id="22" creationId="{0F48EC57-A042-4F49-BECF-EF70FFCA9955}"/>
          </ac:spMkLst>
        </pc:spChg>
      </pc:sldChg>
      <pc:sldChg chg="addSp delSp modSp mod">
        <pc:chgData name="Thanh Nhàn Hồ" userId="e527a5bcd2f629c7" providerId="LiveId" clId="{1B933C4A-64F7-4351-9E41-5F2BDE2EDFED}" dt="2022-07-15T07:37:13.027" v="893" actId="14100"/>
        <pc:sldMkLst>
          <pc:docMk/>
          <pc:sldMk cId="922289463" sldId="263"/>
        </pc:sldMkLst>
        <pc:spChg chg="add mod">
          <ac:chgData name="Thanh Nhàn Hồ" userId="e527a5bcd2f629c7" providerId="LiveId" clId="{1B933C4A-64F7-4351-9E41-5F2BDE2EDFED}" dt="2022-07-15T07:32:56.904" v="864" actId="20577"/>
          <ac:spMkLst>
            <pc:docMk/>
            <pc:sldMk cId="922289463" sldId="263"/>
            <ac:spMk id="3" creationId="{FE7EEBB6-BF95-D4CE-530A-AE18EB63D749}"/>
          </ac:spMkLst>
        </pc:spChg>
        <pc:spChg chg="add del mod">
          <ac:chgData name="Thanh Nhàn Hồ" userId="e527a5bcd2f629c7" providerId="LiveId" clId="{1B933C4A-64F7-4351-9E41-5F2BDE2EDFED}" dt="2022-07-15T07:36:08.054" v="873" actId="478"/>
          <ac:spMkLst>
            <pc:docMk/>
            <pc:sldMk cId="922289463" sldId="263"/>
            <ac:spMk id="5" creationId="{1FEAE53A-8579-3D60-9B81-B7DCF129A6D6}"/>
          </ac:spMkLst>
        </pc:spChg>
        <pc:spChg chg="mod">
          <ac:chgData name="Thanh Nhàn Hồ" userId="e527a5bcd2f629c7" providerId="LiveId" clId="{1B933C4A-64F7-4351-9E41-5F2BDE2EDFED}" dt="2022-07-15T07:32:20.360" v="823" actId="20577"/>
          <ac:spMkLst>
            <pc:docMk/>
            <pc:sldMk cId="922289463" sldId="263"/>
            <ac:spMk id="19" creationId="{53360EE3-6392-4625-B85C-F6E1B06904EE}"/>
          </ac:spMkLst>
        </pc:spChg>
        <pc:picChg chg="add mod">
          <ac:chgData name="Thanh Nhàn Hồ" userId="e527a5bcd2f629c7" providerId="LiveId" clId="{1B933C4A-64F7-4351-9E41-5F2BDE2EDFED}" dt="2022-07-15T07:36:52.589" v="887" actId="1076"/>
          <ac:picMkLst>
            <pc:docMk/>
            <pc:sldMk cId="922289463" sldId="263"/>
            <ac:picMk id="8" creationId="{D0124902-D636-D6E8-D597-BC78F198A67F}"/>
          </ac:picMkLst>
        </pc:picChg>
        <pc:picChg chg="add del">
          <ac:chgData name="Thanh Nhàn Hồ" userId="e527a5bcd2f629c7" providerId="LiveId" clId="{1B933C4A-64F7-4351-9E41-5F2BDE2EDFED}" dt="2022-07-15T07:36:19.668" v="878" actId="478"/>
          <ac:picMkLst>
            <pc:docMk/>
            <pc:sldMk cId="922289463" sldId="263"/>
            <ac:picMk id="10" creationId="{5EBA3367-DC64-D027-7688-74500ECAE8B8}"/>
          </ac:picMkLst>
        </pc:picChg>
        <pc:picChg chg="add mod">
          <ac:chgData name="Thanh Nhàn Hồ" userId="e527a5bcd2f629c7" providerId="LiveId" clId="{1B933C4A-64F7-4351-9E41-5F2BDE2EDFED}" dt="2022-07-15T07:36:57.558" v="889" actId="1076"/>
          <ac:picMkLst>
            <pc:docMk/>
            <pc:sldMk cId="922289463" sldId="263"/>
            <ac:picMk id="13" creationId="{D40FBC1E-7F21-1828-A532-BF75B3697379}"/>
          </ac:picMkLst>
        </pc:picChg>
        <pc:picChg chg="add mod">
          <ac:chgData name="Thanh Nhàn Hồ" userId="e527a5bcd2f629c7" providerId="LiveId" clId="{1B933C4A-64F7-4351-9E41-5F2BDE2EDFED}" dt="2022-07-15T07:37:13.027" v="893" actId="14100"/>
          <ac:picMkLst>
            <pc:docMk/>
            <pc:sldMk cId="922289463" sldId="263"/>
            <ac:picMk id="22" creationId="{4B9ABE79-99D0-E3D3-1C07-8081901344DE}"/>
          </ac:picMkLst>
        </pc:picChg>
      </pc:sldChg>
      <pc:sldChg chg="addSp modSp mod">
        <pc:chgData name="Thanh Nhàn Hồ" userId="e527a5bcd2f629c7" providerId="LiveId" clId="{1B933C4A-64F7-4351-9E41-5F2BDE2EDFED}" dt="2022-07-15T08:05:13.119" v="1116" actId="1076"/>
        <pc:sldMkLst>
          <pc:docMk/>
          <pc:sldMk cId="2765478805" sldId="264"/>
        </pc:sldMkLst>
        <pc:spChg chg="add mod">
          <ac:chgData name="Thanh Nhàn Hồ" userId="e527a5bcd2f629c7" providerId="LiveId" clId="{1B933C4A-64F7-4351-9E41-5F2BDE2EDFED}" dt="2022-07-15T08:03:30.595" v="1107" actId="122"/>
          <ac:spMkLst>
            <pc:docMk/>
            <pc:sldMk cId="2765478805" sldId="264"/>
            <ac:spMk id="2" creationId="{E874B95A-2035-F328-6C66-A3DD2AA4EC29}"/>
          </ac:spMkLst>
        </pc:spChg>
        <pc:spChg chg="mod">
          <ac:chgData name="Thanh Nhàn Hồ" userId="e527a5bcd2f629c7" providerId="LiveId" clId="{1B933C4A-64F7-4351-9E41-5F2BDE2EDFED}" dt="2022-07-15T08:05:13.119" v="1116" actId="1076"/>
          <ac:spMkLst>
            <pc:docMk/>
            <pc:sldMk cId="2765478805" sldId="264"/>
            <ac:spMk id="8" creationId="{C0F6675F-F427-46D7-8DE9-B874C3B5A0F4}"/>
          </ac:spMkLst>
        </pc:spChg>
        <pc:spChg chg="mod">
          <ac:chgData name="Thanh Nhàn Hồ" userId="e527a5bcd2f629c7" providerId="LiveId" clId="{1B933C4A-64F7-4351-9E41-5F2BDE2EDFED}" dt="2022-07-15T07:53:33.592" v="1047" actId="20577"/>
          <ac:spMkLst>
            <pc:docMk/>
            <pc:sldMk cId="2765478805" sldId="264"/>
            <ac:spMk id="11" creationId="{47FD33C0-9E6F-4EE3-911D-219959B35393}"/>
          </ac:spMkLst>
        </pc:spChg>
        <pc:picChg chg="add mod">
          <ac:chgData name="Thanh Nhàn Hồ" userId="e527a5bcd2f629c7" providerId="LiveId" clId="{1B933C4A-64F7-4351-9E41-5F2BDE2EDFED}" dt="2022-07-15T08:05:03.854" v="1114" actId="1076"/>
          <ac:picMkLst>
            <pc:docMk/>
            <pc:sldMk cId="2765478805" sldId="264"/>
            <ac:picMk id="4" creationId="{337E0B69-95CA-DAE4-B525-A8C5CF41FC57}"/>
          </ac:picMkLst>
        </pc:picChg>
      </pc:sldChg>
      <pc:sldChg chg="modSp">
        <pc:chgData name="Thanh Nhàn Hồ" userId="e527a5bcd2f629c7" providerId="LiveId" clId="{1B933C4A-64F7-4351-9E41-5F2BDE2EDFED}" dt="2022-07-15T07:53:25.275" v="1039" actId="20577"/>
        <pc:sldMkLst>
          <pc:docMk/>
          <pc:sldMk cId="1484760554" sldId="265"/>
        </pc:sldMkLst>
        <pc:spChg chg="mod">
          <ac:chgData name="Thanh Nhàn Hồ" userId="e527a5bcd2f629c7" providerId="LiveId" clId="{1B933C4A-64F7-4351-9E41-5F2BDE2EDFED}" dt="2022-07-15T07:53:25.275" v="1039" actId="20577"/>
          <ac:spMkLst>
            <pc:docMk/>
            <pc:sldMk cId="1484760554" sldId="265"/>
            <ac:spMk id="11" creationId="{47FD33C0-9E6F-4EE3-911D-219959B35393}"/>
          </ac:spMkLst>
        </pc:spChg>
      </pc:sldChg>
      <pc:sldChg chg="modSp mod">
        <pc:chgData name="Thanh Nhàn Hồ" userId="e527a5bcd2f629c7" providerId="LiveId" clId="{1B933C4A-64F7-4351-9E41-5F2BDE2EDFED}" dt="2022-07-15T07:58:09.276" v="1063" actId="20577"/>
        <pc:sldMkLst>
          <pc:docMk/>
          <pc:sldMk cId="3753274874" sldId="266"/>
        </pc:sldMkLst>
        <pc:spChg chg="mod">
          <ac:chgData name="Thanh Nhàn Hồ" userId="e527a5bcd2f629c7" providerId="LiveId" clId="{1B933C4A-64F7-4351-9E41-5F2BDE2EDFED}" dt="2022-07-15T07:58:09.276" v="1063" actId="20577"/>
          <ac:spMkLst>
            <pc:docMk/>
            <pc:sldMk cId="3753274874" sldId="266"/>
            <ac:spMk id="18" creationId="{DF3E12A9-005C-4FEF-B0BA-F2836BA1E998}"/>
          </ac:spMkLst>
        </pc:spChg>
      </pc:sldChg>
      <pc:sldChg chg="addSp delSp modSp mod delAnim modAnim">
        <pc:chgData name="Thanh Nhàn Hồ" userId="e527a5bcd2f629c7" providerId="LiveId" clId="{1B933C4A-64F7-4351-9E41-5F2BDE2EDFED}" dt="2022-07-15T08:11:04.223" v="1478" actId="1076"/>
        <pc:sldMkLst>
          <pc:docMk/>
          <pc:sldMk cId="3849579644" sldId="267"/>
        </pc:sldMkLst>
        <pc:spChg chg="add mod">
          <ac:chgData name="Thanh Nhàn Hồ" userId="e527a5bcd2f629c7" providerId="LiveId" clId="{1B933C4A-64F7-4351-9E41-5F2BDE2EDFED}" dt="2022-07-15T08:09:37.880" v="1458" actId="20577"/>
          <ac:spMkLst>
            <pc:docMk/>
            <pc:sldMk cId="3849579644" sldId="267"/>
            <ac:spMk id="2" creationId="{B6DBF727-9A5C-9086-7B00-047CEFEB6303}"/>
          </ac:spMkLst>
        </pc:spChg>
        <pc:spChg chg="del mod">
          <ac:chgData name="Thanh Nhàn Hồ" userId="e527a5bcd2f629c7" providerId="LiveId" clId="{1B933C4A-64F7-4351-9E41-5F2BDE2EDFED}" dt="2022-07-15T08:06:00.693" v="1136"/>
          <ac:spMkLst>
            <pc:docMk/>
            <pc:sldMk cId="3849579644" sldId="267"/>
            <ac:spMk id="21" creationId="{138FC54C-48C8-4EEB-BF87-BC6FC85EAE15}"/>
          </ac:spMkLst>
        </pc:spChg>
        <pc:picChg chg="mod">
          <ac:chgData name="Thanh Nhàn Hồ" userId="e527a5bcd2f629c7" providerId="LiveId" clId="{1B933C4A-64F7-4351-9E41-5F2BDE2EDFED}" dt="2022-07-15T08:11:01.717" v="1477" actId="1076"/>
          <ac:picMkLst>
            <pc:docMk/>
            <pc:sldMk cId="3849579644" sldId="267"/>
            <ac:picMk id="4" creationId="{DB5668BA-34BD-E16C-F6FB-0F91ADD26678}"/>
          </ac:picMkLst>
        </pc:picChg>
        <pc:picChg chg="mod">
          <ac:chgData name="Thanh Nhàn Hồ" userId="e527a5bcd2f629c7" providerId="LiveId" clId="{1B933C4A-64F7-4351-9E41-5F2BDE2EDFED}" dt="2022-07-15T08:11:04.223" v="1478" actId="1076"/>
          <ac:picMkLst>
            <pc:docMk/>
            <pc:sldMk cId="3849579644" sldId="267"/>
            <ac:picMk id="10" creationId="{11DB4668-76C3-99E1-D735-118C8C1A066B}"/>
          </ac:picMkLst>
        </pc:picChg>
        <pc:picChg chg="mod">
          <ac:chgData name="Thanh Nhàn Hồ" userId="e527a5bcd2f629c7" providerId="LiveId" clId="{1B933C4A-64F7-4351-9E41-5F2BDE2EDFED}" dt="2022-07-15T08:11:00.237" v="1476" actId="1076"/>
          <ac:picMkLst>
            <pc:docMk/>
            <pc:sldMk cId="3849579644" sldId="267"/>
            <ac:picMk id="21" creationId="{B864DCE7-4721-E266-98EE-DC0D38011DDB}"/>
          </ac:picMkLst>
        </pc:picChg>
      </pc:sldChg>
      <pc:sldChg chg="addSp delSp modSp del mod modShow">
        <pc:chgData name="Thanh Nhàn Hồ" userId="e527a5bcd2f629c7" providerId="LiveId" clId="{1B933C4A-64F7-4351-9E41-5F2BDE2EDFED}" dt="2022-07-16T03:41:21.926" v="1610" actId="2696"/>
        <pc:sldMkLst>
          <pc:docMk/>
          <pc:sldMk cId="2230673926" sldId="268"/>
        </pc:sldMkLst>
        <pc:spChg chg="add del mod">
          <ac:chgData name="Thanh Nhàn Hồ" userId="e527a5bcd2f629c7" providerId="LiveId" clId="{1B933C4A-64F7-4351-9E41-5F2BDE2EDFED}" dt="2022-07-15T08:11:55.655" v="1481"/>
          <ac:spMkLst>
            <pc:docMk/>
            <pc:sldMk cId="2230673926" sldId="268"/>
            <ac:spMk id="2" creationId="{2BAB8949-235C-7002-7E7A-685678E34C2F}"/>
          </ac:spMkLst>
        </pc:spChg>
      </pc:sldChg>
      <pc:sldChg chg="addSp delSp modSp add mod">
        <pc:chgData name="Thanh Nhàn Hồ" userId="e527a5bcd2f629c7" providerId="LiveId" clId="{1B933C4A-64F7-4351-9E41-5F2BDE2EDFED}" dt="2022-07-15T07:00:41.760" v="58" actId="1076"/>
        <pc:sldMkLst>
          <pc:docMk/>
          <pc:sldMk cId="1121223066" sldId="270"/>
        </pc:sldMkLst>
        <pc:spChg chg="add del mod">
          <ac:chgData name="Thanh Nhàn Hồ" userId="e527a5bcd2f629c7" providerId="LiveId" clId="{1B933C4A-64F7-4351-9E41-5F2BDE2EDFED}" dt="2022-07-15T06:59:54.861" v="44" actId="20577"/>
          <ac:spMkLst>
            <pc:docMk/>
            <pc:sldMk cId="1121223066" sldId="270"/>
            <ac:spMk id="21" creationId="{06F7F1DA-1D2D-41D0-B4EA-844FDC10279C}"/>
          </ac:spMkLst>
        </pc:spChg>
        <pc:spChg chg="mod">
          <ac:chgData name="Thanh Nhàn Hồ" userId="e527a5bcd2f629c7" providerId="LiveId" clId="{1B933C4A-64F7-4351-9E41-5F2BDE2EDFED}" dt="2022-07-15T06:59:59.277" v="48" actId="20577"/>
          <ac:spMkLst>
            <pc:docMk/>
            <pc:sldMk cId="1121223066" sldId="270"/>
            <ac:spMk id="27" creationId="{BE0A9E88-7F1B-41C1-BCB5-36BFAAED2D62}"/>
          </ac:spMkLst>
        </pc:spChg>
        <pc:spChg chg="mod">
          <ac:chgData name="Thanh Nhàn Hồ" userId="e527a5bcd2f629c7" providerId="LiveId" clId="{1B933C4A-64F7-4351-9E41-5F2BDE2EDFED}" dt="2022-07-15T07:00:02.515" v="56" actId="20577"/>
          <ac:spMkLst>
            <pc:docMk/>
            <pc:sldMk cId="1121223066" sldId="270"/>
            <ac:spMk id="32" creationId="{265746A0-5C13-4CB9-A149-0ECBC3567C2F}"/>
          </ac:spMkLst>
        </pc:spChg>
        <pc:grpChg chg="mod">
          <ac:chgData name="Thanh Nhàn Hồ" userId="e527a5bcd2f629c7" providerId="LiveId" clId="{1B933C4A-64F7-4351-9E41-5F2BDE2EDFED}" dt="2022-07-15T07:00:41.760" v="58" actId="1076"/>
          <ac:grpSpMkLst>
            <pc:docMk/>
            <pc:sldMk cId="1121223066" sldId="270"/>
            <ac:grpSpMk id="51" creationId="{42E543BA-82DE-427E-BD4F-07B531B3874C}"/>
          </ac:grpSpMkLst>
        </pc:grpChg>
      </pc:sldChg>
      <pc:sldChg chg="addSp delSp modSp add del mod modTransition">
        <pc:chgData name="Thanh Nhàn Hồ" userId="e527a5bcd2f629c7" providerId="LiveId" clId="{1B933C4A-64F7-4351-9E41-5F2BDE2EDFED}" dt="2022-07-15T07:13:03.927" v="503" actId="47"/>
        <pc:sldMkLst>
          <pc:docMk/>
          <pc:sldMk cId="659157119" sldId="271"/>
        </pc:sldMkLst>
        <pc:spChg chg="mod">
          <ac:chgData name="Thanh Nhàn Hồ" userId="e527a5bcd2f629c7" providerId="LiveId" clId="{1B933C4A-64F7-4351-9E41-5F2BDE2EDFED}" dt="2022-07-15T07:11:53.440" v="489" actId="14100"/>
          <ac:spMkLst>
            <pc:docMk/>
            <pc:sldMk cId="659157119" sldId="271"/>
            <ac:spMk id="5" creationId="{A5F3915A-E190-FD3E-1837-AD0F58AF21AE}"/>
          </ac:spMkLst>
        </pc:spChg>
        <pc:spChg chg="del">
          <ac:chgData name="Thanh Nhàn Hồ" userId="e527a5bcd2f629c7" providerId="LiveId" clId="{1B933C4A-64F7-4351-9E41-5F2BDE2EDFED}" dt="2022-07-15T07:11:44.182" v="486" actId="478"/>
          <ac:spMkLst>
            <pc:docMk/>
            <pc:sldMk cId="659157119" sldId="271"/>
            <ac:spMk id="6" creationId="{48A7DC84-0CAE-7F3F-2776-003B07C6A498}"/>
          </ac:spMkLst>
        </pc:spChg>
        <pc:picChg chg="add mod">
          <ac:chgData name="Thanh Nhàn Hồ" userId="e527a5bcd2f629c7" providerId="LiveId" clId="{1B933C4A-64F7-4351-9E41-5F2BDE2EDFED}" dt="2022-07-15T07:12:16.663" v="493" actId="14100"/>
          <ac:picMkLst>
            <pc:docMk/>
            <pc:sldMk cId="659157119" sldId="271"/>
            <ac:picMk id="8" creationId="{984D85BB-6E13-89E1-6F9D-B75655650717}"/>
          </ac:picMkLst>
        </pc:picChg>
        <pc:picChg chg="add del mod">
          <ac:chgData name="Thanh Nhàn Hồ" userId="e527a5bcd2f629c7" providerId="LiveId" clId="{1B933C4A-64F7-4351-9E41-5F2BDE2EDFED}" dt="2022-07-15T07:12:41.627" v="498" actId="478"/>
          <ac:picMkLst>
            <pc:docMk/>
            <pc:sldMk cId="659157119" sldId="271"/>
            <ac:picMk id="14" creationId="{6337A07E-9050-2517-C1A1-01318E72C504}"/>
          </ac:picMkLst>
        </pc:picChg>
      </pc:sldChg>
      <pc:sldChg chg="addSp delSp modSp add del mod">
        <pc:chgData name="Thanh Nhàn Hồ" userId="e527a5bcd2f629c7" providerId="LiveId" clId="{1B933C4A-64F7-4351-9E41-5F2BDE2EDFED}" dt="2022-07-15T07:15:23.943" v="523" actId="1076"/>
        <pc:sldMkLst>
          <pc:docMk/>
          <pc:sldMk cId="1615863644" sldId="272"/>
        </pc:sldMkLst>
        <pc:spChg chg="mod">
          <ac:chgData name="Thanh Nhàn Hồ" userId="e527a5bcd2f629c7" providerId="LiveId" clId="{1B933C4A-64F7-4351-9E41-5F2BDE2EDFED}" dt="2022-07-15T07:14:27.306" v="517" actId="1076"/>
          <ac:spMkLst>
            <pc:docMk/>
            <pc:sldMk cId="1615863644" sldId="272"/>
            <ac:spMk id="2" creationId="{4F5C9EB6-2D8D-4CA7-8EEC-26539E783F64}"/>
          </ac:spMkLst>
        </pc:spChg>
        <pc:spChg chg="mod">
          <ac:chgData name="Thanh Nhàn Hồ" userId="e527a5bcd2f629c7" providerId="LiveId" clId="{1B933C4A-64F7-4351-9E41-5F2BDE2EDFED}" dt="2022-07-15T07:13:24.915" v="510" actId="1076"/>
          <ac:spMkLst>
            <pc:docMk/>
            <pc:sldMk cId="1615863644" sldId="272"/>
            <ac:spMk id="4" creationId="{22333E99-A331-47D0-84C1-96A3B0E76AEE}"/>
          </ac:spMkLst>
        </pc:spChg>
        <pc:spChg chg="mod">
          <ac:chgData name="Thanh Nhàn Hồ" userId="e527a5bcd2f629c7" providerId="LiveId" clId="{1B933C4A-64F7-4351-9E41-5F2BDE2EDFED}" dt="2022-07-15T07:14:19.626" v="515" actId="13926"/>
          <ac:spMkLst>
            <pc:docMk/>
            <pc:sldMk cId="1615863644" sldId="272"/>
            <ac:spMk id="5" creationId="{A5F3915A-E190-FD3E-1837-AD0F58AF21AE}"/>
          </ac:spMkLst>
        </pc:spChg>
        <pc:spChg chg="del">
          <ac:chgData name="Thanh Nhàn Hồ" userId="e527a5bcd2f629c7" providerId="LiveId" clId="{1B933C4A-64F7-4351-9E41-5F2BDE2EDFED}" dt="2022-07-15T07:13:18.699" v="508" actId="478"/>
          <ac:spMkLst>
            <pc:docMk/>
            <pc:sldMk cId="1615863644" sldId="272"/>
            <ac:spMk id="6" creationId="{48A7DC84-0CAE-7F3F-2776-003B07C6A498}"/>
          </ac:spMkLst>
        </pc:spChg>
        <pc:picChg chg="add mod">
          <ac:chgData name="Thanh Nhàn Hồ" userId="e527a5bcd2f629c7" providerId="LiveId" clId="{1B933C4A-64F7-4351-9E41-5F2BDE2EDFED}" dt="2022-07-15T07:15:23.943" v="523" actId="1076"/>
          <ac:picMkLst>
            <pc:docMk/>
            <pc:sldMk cId="1615863644" sldId="272"/>
            <ac:picMk id="8" creationId="{AFE528AC-72D0-D4AD-36DC-3F55B5FE8A9A}"/>
          </ac:picMkLst>
        </pc:picChg>
      </pc:sldChg>
      <pc:sldChg chg="addSp delSp modSp add del mod">
        <pc:chgData name="Thanh Nhàn Hồ" userId="e527a5bcd2f629c7" providerId="LiveId" clId="{1B933C4A-64F7-4351-9E41-5F2BDE2EDFED}" dt="2022-07-15T07:19:38.550" v="601" actId="47"/>
        <pc:sldMkLst>
          <pc:docMk/>
          <pc:sldMk cId="2758767541" sldId="273"/>
        </pc:sldMkLst>
        <pc:spChg chg="add del mod">
          <ac:chgData name="Thanh Nhàn Hồ" userId="e527a5bcd2f629c7" providerId="LiveId" clId="{1B933C4A-64F7-4351-9E41-5F2BDE2EDFED}" dt="2022-07-15T07:18:18.645" v="571" actId="1076"/>
          <ac:spMkLst>
            <pc:docMk/>
            <pc:sldMk cId="2758767541" sldId="273"/>
            <ac:spMk id="4" creationId="{22333E99-A331-47D0-84C1-96A3B0E76AEE}"/>
          </ac:spMkLst>
        </pc:spChg>
        <pc:spChg chg="del mod">
          <ac:chgData name="Thanh Nhàn Hồ" userId="e527a5bcd2f629c7" providerId="LiveId" clId="{1B933C4A-64F7-4351-9E41-5F2BDE2EDFED}" dt="2022-07-15T07:17:01.979" v="552" actId="478"/>
          <ac:spMkLst>
            <pc:docMk/>
            <pc:sldMk cId="2758767541" sldId="273"/>
            <ac:spMk id="5" creationId="{A5F3915A-E190-FD3E-1837-AD0F58AF21AE}"/>
          </ac:spMkLst>
        </pc:spChg>
        <pc:spChg chg="mod">
          <ac:chgData name="Thanh Nhàn Hồ" userId="e527a5bcd2f629c7" providerId="LiveId" clId="{1B933C4A-64F7-4351-9E41-5F2BDE2EDFED}" dt="2022-07-15T07:17:09.920" v="554" actId="1076"/>
          <ac:spMkLst>
            <pc:docMk/>
            <pc:sldMk cId="2758767541" sldId="273"/>
            <ac:spMk id="6" creationId="{48A7DC84-0CAE-7F3F-2776-003B07C6A498}"/>
          </ac:spMkLst>
        </pc:spChg>
        <pc:picChg chg="add del mod">
          <ac:chgData name="Thanh Nhàn Hồ" userId="e527a5bcd2f629c7" providerId="LiveId" clId="{1B933C4A-64F7-4351-9E41-5F2BDE2EDFED}" dt="2022-07-15T07:17:46.966" v="562"/>
          <ac:picMkLst>
            <pc:docMk/>
            <pc:sldMk cId="2758767541" sldId="273"/>
            <ac:picMk id="2050" creationId="{0194E65C-4BF2-F946-FA26-4CAB75FC42AE}"/>
          </ac:picMkLst>
        </pc:picChg>
        <pc:picChg chg="add del mod">
          <ac:chgData name="Thanh Nhàn Hồ" userId="e527a5bcd2f629c7" providerId="LiveId" clId="{1B933C4A-64F7-4351-9E41-5F2BDE2EDFED}" dt="2022-07-15T07:18:18.645" v="571" actId="1076"/>
          <ac:picMkLst>
            <pc:docMk/>
            <pc:sldMk cId="2758767541" sldId="273"/>
            <ac:picMk id="2052" creationId="{2A6911F6-32FB-180C-160B-59045B32E336}"/>
          </ac:picMkLst>
        </pc:picChg>
      </pc:sldChg>
      <pc:sldChg chg="addSp delSp modSp add del mod">
        <pc:chgData name="Thanh Nhàn Hồ" userId="e527a5bcd2f629c7" providerId="LiveId" clId="{1B933C4A-64F7-4351-9E41-5F2BDE2EDFED}" dt="2022-07-15T07:20:00.777" v="605" actId="47"/>
        <pc:sldMkLst>
          <pc:docMk/>
          <pc:sldMk cId="577003590" sldId="274"/>
        </pc:sldMkLst>
        <pc:spChg chg="mod">
          <ac:chgData name="Thanh Nhàn Hồ" userId="e527a5bcd2f629c7" providerId="LiveId" clId="{1B933C4A-64F7-4351-9E41-5F2BDE2EDFED}" dt="2022-07-15T07:19:32.178" v="599" actId="1076"/>
          <ac:spMkLst>
            <pc:docMk/>
            <pc:sldMk cId="577003590" sldId="274"/>
            <ac:spMk id="4" creationId="{22333E99-A331-47D0-84C1-96A3B0E76AEE}"/>
          </ac:spMkLst>
        </pc:spChg>
        <pc:spChg chg="del mod">
          <ac:chgData name="Thanh Nhàn Hồ" userId="e527a5bcd2f629c7" providerId="LiveId" clId="{1B933C4A-64F7-4351-9E41-5F2BDE2EDFED}" dt="2022-07-15T07:18:29.810" v="575" actId="478"/>
          <ac:spMkLst>
            <pc:docMk/>
            <pc:sldMk cId="577003590" sldId="274"/>
            <ac:spMk id="5" creationId="{A5F3915A-E190-FD3E-1837-AD0F58AF21AE}"/>
          </ac:spMkLst>
        </pc:spChg>
        <pc:spChg chg="mod">
          <ac:chgData name="Thanh Nhàn Hồ" userId="e527a5bcd2f629c7" providerId="LiveId" clId="{1B933C4A-64F7-4351-9E41-5F2BDE2EDFED}" dt="2022-07-15T07:18:27.471" v="573" actId="1076"/>
          <ac:spMkLst>
            <pc:docMk/>
            <pc:sldMk cId="577003590" sldId="274"/>
            <ac:spMk id="6" creationId="{48A7DC84-0CAE-7F3F-2776-003B07C6A498}"/>
          </ac:spMkLst>
        </pc:spChg>
        <pc:picChg chg="mod">
          <ac:chgData name="Thanh Nhàn Hồ" userId="e527a5bcd2f629c7" providerId="LiveId" clId="{1B933C4A-64F7-4351-9E41-5F2BDE2EDFED}" dt="2022-07-15T07:19:07.467" v="589" actId="1076"/>
          <ac:picMkLst>
            <pc:docMk/>
            <pc:sldMk cId="577003590" sldId="274"/>
            <ac:picMk id="10" creationId="{2D1D6C7C-8784-415D-93A5-88BB855968BC}"/>
          </ac:picMkLst>
        </pc:picChg>
        <pc:picChg chg="add mod">
          <ac:chgData name="Thanh Nhàn Hồ" userId="e527a5bcd2f629c7" providerId="LiveId" clId="{1B933C4A-64F7-4351-9E41-5F2BDE2EDFED}" dt="2022-07-15T07:18:40.318" v="577" actId="1076"/>
          <ac:picMkLst>
            <pc:docMk/>
            <pc:sldMk cId="577003590" sldId="274"/>
            <ac:picMk id="3074" creationId="{46E5ECC6-34C9-383F-8438-4BE02233A77D}"/>
          </ac:picMkLst>
        </pc:picChg>
        <pc:picChg chg="add del mod">
          <ac:chgData name="Thanh Nhàn Hồ" userId="e527a5bcd2f629c7" providerId="LiveId" clId="{1B933C4A-64F7-4351-9E41-5F2BDE2EDFED}" dt="2022-07-15T07:18:49.367" v="581"/>
          <ac:picMkLst>
            <pc:docMk/>
            <pc:sldMk cId="577003590" sldId="274"/>
            <ac:picMk id="3076" creationId="{3CF4091B-BD4D-7D30-4826-35CE1032F65A}"/>
          </ac:picMkLst>
        </pc:picChg>
        <pc:picChg chg="add del mod">
          <ac:chgData name="Thanh Nhàn Hồ" userId="e527a5bcd2f629c7" providerId="LiveId" clId="{1B933C4A-64F7-4351-9E41-5F2BDE2EDFED}" dt="2022-07-15T07:19:14.952" v="595"/>
          <ac:picMkLst>
            <pc:docMk/>
            <pc:sldMk cId="577003590" sldId="274"/>
            <ac:picMk id="3078" creationId="{A06B9621-E7A4-5467-FEB4-B6E2BBD1E71F}"/>
          </ac:picMkLst>
        </pc:picChg>
        <pc:picChg chg="add del mod">
          <ac:chgData name="Thanh Nhàn Hồ" userId="e527a5bcd2f629c7" providerId="LiveId" clId="{1B933C4A-64F7-4351-9E41-5F2BDE2EDFED}" dt="2022-07-15T07:19:32.583" v="600"/>
          <ac:picMkLst>
            <pc:docMk/>
            <pc:sldMk cId="577003590" sldId="274"/>
            <ac:picMk id="3080" creationId="{48585D09-A188-B1B8-348D-1316C68129A8}"/>
          </ac:picMkLst>
        </pc:picChg>
      </pc:sldChg>
      <pc:sldChg chg="addSp delSp modSp add mod">
        <pc:chgData name="Thanh Nhàn Hồ" userId="e527a5bcd2f629c7" providerId="LiveId" clId="{1B933C4A-64F7-4351-9E41-5F2BDE2EDFED}" dt="2022-07-15T07:15:52.367" v="528" actId="22"/>
        <pc:sldMkLst>
          <pc:docMk/>
          <pc:sldMk cId="2354298182" sldId="275"/>
        </pc:sldMkLst>
        <pc:picChg chg="add mod">
          <ac:chgData name="Thanh Nhàn Hồ" userId="e527a5bcd2f629c7" providerId="LiveId" clId="{1B933C4A-64F7-4351-9E41-5F2BDE2EDFED}" dt="2022-07-15T07:15:46.223" v="526" actId="1076"/>
          <ac:picMkLst>
            <pc:docMk/>
            <pc:sldMk cId="2354298182" sldId="275"/>
            <ac:picMk id="6" creationId="{BF3FEB1F-B0A4-3B1C-5FE6-A714A27834D6}"/>
          </ac:picMkLst>
        </pc:picChg>
        <pc:picChg chg="del">
          <ac:chgData name="Thanh Nhàn Hồ" userId="e527a5bcd2f629c7" providerId="LiveId" clId="{1B933C4A-64F7-4351-9E41-5F2BDE2EDFED}" dt="2022-07-15T07:15:14.279" v="521" actId="478"/>
          <ac:picMkLst>
            <pc:docMk/>
            <pc:sldMk cId="2354298182" sldId="275"/>
            <ac:picMk id="8" creationId="{AFE528AC-72D0-D4AD-36DC-3F55B5FE8A9A}"/>
          </ac:picMkLst>
        </pc:picChg>
        <pc:picChg chg="add del">
          <ac:chgData name="Thanh Nhàn Hồ" userId="e527a5bcd2f629c7" providerId="LiveId" clId="{1B933C4A-64F7-4351-9E41-5F2BDE2EDFED}" dt="2022-07-15T07:15:52.367" v="528" actId="22"/>
          <ac:picMkLst>
            <pc:docMk/>
            <pc:sldMk cId="2354298182" sldId="275"/>
            <ac:picMk id="14" creationId="{4AF53E36-8616-4780-43BD-AB8826BA10C7}"/>
          </ac:picMkLst>
        </pc:picChg>
      </pc:sldChg>
      <pc:sldChg chg="addSp delSp modSp add mod ord">
        <pc:chgData name="Thanh Nhàn Hồ" userId="e527a5bcd2f629c7" providerId="LiveId" clId="{1B933C4A-64F7-4351-9E41-5F2BDE2EDFED}" dt="2022-07-15T07:16:25.462" v="535" actId="1076"/>
        <pc:sldMkLst>
          <pc:docMk/>
          <pc:sldMk cId="3908165255" sldId="276"/>
        </pc:sldMkLst>
        <pc:picChg chg="del">
          <ac:chgData name="Thanh Nhàn Hồ" userId="e527a5bcd2f629c7" providerId="LiveId" clId="{1B933C4A-64F7-4351-9E41-5F2BDE2EDFED}" dt="2022-07-15T07:16:03.142" v="532" actId="478"/>
          <ac:picMkLst>
            <pc:docMk/>
            <pc:sldMk cId="3908165255" sldId="276"/>
            <ac:picMk id="6" creationId="{BF3FEB1F-B0A4-3B1C-5FE6-A714A27834D6}"/>
          </ac:picMkLst>
        </pc:picChg>
        <pc:picChg chg="add mod">
          <ac:chgData name="Thanh Nhàn Hồ" userId="e527a5bcd2f629c7" providerId="LiveId" clId="{1B933C4A-64F7-4351-9E41-5F2BDE2EDFED}" dt="2022-07-15T07:16:25.462" v="535" actId="1076"/>
          <ac:picMkLst>
            <pc:docMk/>
            <pc:sldMk cId="3908165255" sldId="276"/>
            <ac:picMk id="8" creationId="{D1493F79-43CA-FA9B-1A13-AA25D83942FB}"/>
          </ac:picMkLst>
        </pc:picChg>
      </pc:sldChg>
      <pc:sldChg chg="addSp delSp modSp add mod">
        <pc:chgData name="Thanh Nhàn Hồ" userId="e527a5bcd2f629c7" providerId="LiveId" clId="{1B933C4A-64F7-4351-9E41-5F2BDE2EDFED}" dt="2022-07-15T07:16:46.318" v="539" actId="1076"/>
        <pc:sldMkLst>
          <pc:docMk/>
          <pc:sldMk cId="1739461249" sldId="277"/>
        </pc:sldMkLst>
        <pc:picChg chg="add mod">
          <ac:chgData name="Thanh Nhàn Hồ" userId="e527a5bcd2f629c7" providerId="LiveId" clId="{1B933C4A-64F7-4351-9E41-5F2BDE2EDFED}" dt="2022-07-15T07:16:46.318" v="539" actId="1076"/>
          <ac:picMkLst>
            <pc:docMk/>
            <pc:sldMk cId="1739461249" sldId="277"/>
            <ac:picMk id="6" creationId="{3A040FA4-985F-EF6E-D95A-D8B795756D97}"/>
          </ac:picMkLst>
        </pc:picChg>
        <pc:picChg chg="del">
          <ac:chgData name="Thanh Nhàn Hồ" userId="e527a5bcd2f629c7" providerId="LiveId" clId="{1B933C4A-64F7-4351-9E41-5F2BDE2EDFED}" dt="2022-07-15T07:16:32.328" v="537" actId="478"/>
          <ac:picMkLst>
            <pc:docMk/>
            <pc:sldMk cId="1739461249" sldId="277"/>
            <ac:picMk id="8" creationId="{D1493F79-43CA-FA9B-1A13-AA25D83942FB}"/>
          </ac:picMkLst>
        </pc:picChg>
      </pc:sldChg>
      <pc:sldChg chg="addSp delSp modSp add">
        <pc:chgData name="Thanh Nhàn Hồ" userId="e527a5bcd2f629c7" providerId="LiveId" clId="{1B933C4A-64F7-4351-9E41-5F2BDE2EDFED}" dt="2022-07-15T07:20:48.325" v="609"/>
        <pc:sldMkLst>
          <pc:docMk/>
          <pc:sldMk cId="1134047278" sldId="278"/>
        </pc:sldMkLst>
        <pc:picChg chg="add mod">
          <ac:chgData name="Thanh Nhàn Hồ" userId="e527a5bcd2f629c7" providerId="LiveId" clId="{1B933C4A-64F7-4351-9E41-5F2BDE2EDFED}" dt="2022-07-15T07:19:54.741" v="604" actId="1076"/>
          <ac:picMkLst>
            <pc:docMk/>
            <pc:sldMk cId="1134047278" sldId="278"/>
            <ac:picMk id="4098" creationId="{6B26F7E9-6B49-EA9D-4A6C-0ABEA01984F4}"/>
          </ac:picMkLst>
        </pc:picChg>
        <pc:picChg chg="add del">
          <ac:chgData name="Thanh Nhàn Hồ" userId="e527a5bcd2f629c7" providerId="LiveId" clId="{1B933C4A-64F7-4351-9E41-5F2BDE2EDFED}" dt="2022-07-15T07:20:44.652" v="607"/>
          <ac:picMkLst>
            <pc:docMk/>
            <pc:sldMk cId="1134047278" sldId="278"/>
            <ac:picMk id="4100" creationId="{D22152E6-E8CD-C1E5-64B1-31D4FE91DF4D}"/>
          </ac:picMkLst>
        </pc:picChg>
        <pc:picChg chg="add del">
          <ac:chgData name="Thanh Nhàn Hồ" userId="e527a5bcd2f629c7" providerId="LiveId" clId="{1B933C4A-64F7-4351-9E41-5F2BDE2EDFED}" dt="2022-07-15T07:20:48.325" v="609"/>
          <ac:picMkLst>
            <pc:docMk/>
            <pc:sldMk cId="1134047278" sldId="278"/>
            <ac:picMk id="4102" creationId="{18B5F170-C7CD-C694-503F-0C7B3BFA36B2}"/>
          </ac:picMkLst>
        </pc:picChg>
      </pc:sldChg>
      <pc:sldChg chg="addSp delSp modSp add mod">
        <pc:chgData name="Thanh Nhàn Hồ" userId="e527a5bcd2f629c7" providerId="LiveId" clId="{1B933C4A-64F7-4351-9E41-5F2BDE2EDFED}" dt="2022-07-15T07:23:43.422" v="666" actId="478"/>
        <pc:sldMkLst>
          <pc:docMk/>
          <pc:sldMk cId="2453441185" sldId="279"/>
        </pc:sldMkLst>
        <pc:spChg chg="add del mod">
          <ac:chgData name="Thanh Nhàn Hồ" userId="e527a5bcd2f629c7" providerId="LiveId" clId="{1B933C4A-64F7-4351-9E41-5F2BDE2EDFED}" dt="2022-07-15T07:22:48.655" v="648" actId="478"/>
          <ac:spMkLst>
            <pc:docMk/>
            <pc:sldMk cId="2453441185" sldId="279"/>
            <ac:spMk id="3" creationId="{D500FBC8-12F4-086D-28D8-A59442BC4D96}"/>
          </ac:spMkLst>
        </pc:spChg>
        <pc:spChg chg="mod">
          <ac:chgData name="Thanh Nhàn Hồ" userId="e527a5bcd2f629c7" providerId="LiveId" clId="{1B933C4A-64F7-4351-9E41-5F2BDE2EDFED}" dt="2022-07-15T07:23:01.815" v="651" actId="1076"/>
          <ac:spMkLst>
            <pc:docMk/>
            <pc:sldMk cId="2453441185" sldId="279"/>
            <ac:spMk id="4" creationId="{22333E99-A331-47D0-84C1-96A3B0E76AEE}"/>
          </ac:spMkLst>
        </pc:spChg>
        <pc:spChg chg="add del mod">
          <ac:chgData name="Thanh Nhàn Hồ" userId="e527a5bcd2f629c7" providerId="LiveId" clId="{1B933C4A-64F7-4351-9E41-5F2BDE2EDFED}" dt="2022-07-15T07:23:43.422" v="666" actId="478"/>
          <ac:spMkLst>
            <pc:docMk/>
            <pc:sldMk cId="2453441185" sldId="279"/>
            <ac:spMk id="5" creationId="{61A28E47-B54D-C547-CA95-8E6C015C9D77}"/>
          </ac:spMkLst>
        </pc:spChg>
        <pc:spChg chg="add del mod">
          <ac:chgData name="Thanh Nhàn Hồ" userId="e527a5bcd2f629c7" providerId="LiveId" clId="{1B933C4A-64F7-4351-9E41-5F2BDE2EDFED}" dt="2022-07-15T07:22:06.677" v="635" actId="1076"/>
          <ac:spMkLst>
            <pc:docMk/>
            <pc:sldMk cId="2453441185" sldId="279"/>
            <ac:spMk id="6" creationId="{48A7DC84-0CAE-7F3F-2776-003B07C6A498}"/>
          </ac:spMkLst>
        </pc:spChg>
        <pc:spChg chg="add del mod">
          <ac:chgData name="Thanh Nhàn Hồ" userId="e527a5bcd2f629c7" providerId="LiveId" clId="{1B933C4A-64F7-4351-9E41-5F2BDE2EDFED}" dt="2022-07-15T07:21:46.780" v="628"/>
          <ac:spMkLst>
            <pc:docMk/>
            <pc:sldMk cId="2453441185" sldId="279"/>
            <ac:spMk id="13" creationId="{12B71DAA-474B-A59F-26C5-F4F01F27ACB5}"/>
          </ac:spMkLst>
        </pc:spChg>
        <pc:picChg chg="del">
          <ac:chgData name="Thanh Nhàn Hồ" userId="e527a5bcd2f629c7" providerId="LiveId" clId="{1B933C4A-64F7-4351-9E41-5F2BDE2EDFED}" dt="2022-07-15T07:20:54.886" v="612" actId="478"/>
          <ac:picMkLst>
            <pc:docMk/>
            <pc:sldMk cId="2453441185" sldId="279"/>
            <ac:picMk id="3074" creationId="{46E5ECC6-34C9-383F-8438-4BE02233A77D}"/>
          </ac:picMkLst>
        </pc:picChg>
        <pc:picChg chg="del">
          <ac:chgData name="Thanh Nhàn Hồ" userId="e527a5bcd2f629c7" providerId="LiveId" clId="{1B933C4A-64F7-4351-9E41-5F2BDE2EDFED}" dt="2022-07-15T07:20:55.570" v="613" actId="478"/>
          <ac:picMkLst>
            <pc:docMk/>
            <pc:sldMk cId="2453441185" sldId="279"/>
            <ac:picMk id="4098" creationId="{6B26F7E9-6B49-EA9D-4A6C-0ABEA01984F4}"/>
          </ac:picMkLst>
        </pc:picChg>
        <pc:picChg chg="add del mod">
          <ac:chgData name="Thanh Nhàn Hồ" userId="e527a5bcd2f629c7" providerId="LiveId" clId="{1B933C4A-64F7-4351-9E41-5F2BDE2EDFED}" dt="2022-07-15T07:21:43.507" v="626"/>
          <ac:picMkLst>
            <pc:docMk/>
            <pc:sldMk cId="2453441185" sldId="279"/>
            <ac:picMk id="6146" creationId="{E2370ECA-BF27-5E0A-BA82-DA41EAE4F93A}"/>
          </ac:picMkLst>
        </pc:picChg>
        <pc:picChg chg="add del mod">
          <ac:chgData name="Thanh Nhàn Hồ" userId="e527a5bcd2f629c7" providerId="LiveId" clId="{1B933C4A-64F7-4351-9E41-5F2BDE2EDFED}" dt="2022-07-15T07:21:58.409" v="632"/>
          <ac:picMkLst>
            <pc:docMk/>
            <pc:sldMk cId="2453441185" sldId="279"/>
            <ac:picMk id="6148" creationId="{F00EFB73-A00D-312E-591F-E17E8C7D5BE3}"/>
          </ac:picMkLst>
        </pc:picChg>
        <pc:picChg chg="add del mod">
          <ac:chgData name="Thanh Nhàn Hồ" userId="e527a5bcd2f629c7" providerId="LiveId" clId="{1B933C4A-64F7-4351-9E41-5F2BDE2EDFED}" dt="2022-07-15T07:22:07.019" v="636"/>
          <ac:picMkLst>
            <pc:docMk/>
            <pc:sldMk cId="2453441185" sldId="279"/>
            <ac:picMk id="6150" creationId="{3ADFFF9E-5AC6-7F2E-9852-E9991AB1C636}"/>
          </ac:picMkLst>
        </pc:picChg>
        <pc:picChg chg="add del mod">
          <ac:chgData name="Thanh Nhàn Hồ" userId="e527a5bcd2f629c7" providerId="LiveId" clId="{1B933C4A-64F7-4351-9E41-5F2BDE2EDFED}" dt="2022-07-15T07:22:16.727" v="641"/>
          <ac:picMkLst>
            <pc:docMk/>
            <pc:sldMk cId="2453441185" sldId="279"/>
            <ac:picMk id="6152" creationId="{7BFF8898-1AFB-F4C4-D6D4-3B5C49500577}"/>
          </ac:picMkLst>
        </pc:picChg>
        <pc:picChg chg="add mod">
          <ac:chgData name="Thanh Nhàn Hồ" userId="e527a5bcd2f629c7" providerId="LiveId" clId="{1B933C4A-64F7-4351-9E41-5F2BDE2EDFED}" dt="2022-07-15T07:22:41.558" v="647" actId="1076"/>
          <ac:picMkLst>
            <pc:docMk/>
            <pc:sldMk cId="2453441185" sldId="279"/>
            <ac:picMk id="6154" creationId="{C9B1E549-F029-F943-5794-3E1FA5402E26}"/>
          </ac:picMkLst>
        </pc:picChg>
        <pc:picChg chg="add del mod">
          <ac:chgData name="Thanh Nhàn Hồ" userId="e527a5bcd2f629c7" providerId="LiveId" clId="{1B933C4A-64F7-4351-9E41-5F2BDE2EDFED}" dt="2022-07-15T07:23:02.482" v="652"/>
          <ac:picMkLst>
            <pc:docMk/>
            <pc:sldMk cId="2453441185" sldId="279"/>
            <ac:picMk id="6156" creationId="{AEEE3C28-AC12-D8CC-AF65-D0DE3D44DDB9}"/>
          </ac:picMkLst>
        </pc:picChg>
        <pc:picChg chg="add mod">
          <ac:chgData name="Thanh Nhàn Hồ" userId="e527a5bcd2f629c7" providerId="LiveId" clId="{1B933C4A-64F7-4351-9E41-5F2BDE2EDFED}" dt="2022-07-15T07:23:41.150" v="665" actId="14100"/>
          <ac:picMkLst>
            <pc:docMk/>
            <pc:sldMk cId="2453441185" sldId="279"/>
            <ac:picMk id="6158" creationId="{2AE7C045-36EF-D80A-5F18-85E92B8C1C45}"/>
          </ac:picMkLst>
        </pc:picChg>
      </pc:sldChg>
      <pc:sldChg chg="addSp delSp modSp add mod">
        <pc:chgData name="Thanh Nhàn Hồ" userId="e527a5bcd2f629c7" providerId="LiveId" clId="{1B933C4A-64F7-4351-9E41-5F2BDE2EDFED}" dt="2022-07-15T07:27:34.929" v="738" actId="14100"/>
        <pc:sldMkLst>
          <pc:docMk/>
          <pc:sldMk cId="1115155509" sldId="280"/>
        </pc:sldMkLst>
        <pc:spChg chg="add del">
          <ac:chgData name="Thanh Nhàn Hồ" userId="e527a5bcd2f629c7" providerId="LiveId" clId="{1B933C4A-64F7-4351-9E41-5F2BDE2EDFED}" dt="2022-07-15T07:24:05.716" v="668" actId="11529"/>
          <ac:spMkLst>
            <pc:docMk/>
            <pc:sldMk cId="1115155509" sldId="280"/>
            <ac:spMk id="3" creationId="{39DCF0C1-CA2E-3B81-49A6-4B3A7C53F1DC}"/>
          </ac:spMkLst>
        </pc:spChg>
        <pc:spChg chg="mod">
          <ac:chgData name="Thanh Nhàn Hồ" userId="e527a5bcd2f629c7" providerId="LiveId" clId="{1B933C4A-64F7-4351-9E41-5F2BDE2EDFED}" dt="2022-07-15T07:24:26.055" v="695" actId="1076"/>
          <ac:spMkLst>
            <pc:docMk/>
            <pc:sldMk cId="1115155509" sldId="280"/>
            <ac:spMk id="4" creationId="{22333E99-A331-47D0-84C1-96A3B0E76AEE}"/>
          </ac:spMkLst>
        </pc:spChg>
        <pc:spChg chg="add mod">
          <ac:chgData name="Thanh Nhàn Hồ" userId="e527a5bcd2f629c7" providerId="LiveId" clId="{1B933C4A-64F7-4351-9E41-5F2BDE2EDFED}" dt="2022-07-15T07:27:34.929" v="738" actId="14100"/>
          <ac:spMkLst>
            <pc:docMk/>
            <pc:sldMk cId="1115155509" sldId="280"/>
            <ac:spMk id="5" creationId="{D17E9B1F-A1FA-69D9-63D6-25B2D5FD5CEE}"/>
          </ac:spMkLst>
        </pc:spChg>
        <pc:spChg chg="del">
          <ac:chgData name="Thanh Nhàn Hồ" userId="e527a5bcd2f629c7" providerId="LiveId" clId="{1B933C4A-64F7-4351-9E41-5F2BDE2EDFED}" dt="2022-07-15T07:20:59.976" v="616" actId="478"/>
          <ac:spMkLst>
            <pc:docMk/>
            <pc:sldMk cId="1115155509" sldId="280"/>
            <ac:spMk id="6" creationId="{48A7DC84-0CAE-7F3F-2776-003B07C6A498}"/>
          </ac:spMkLst>
        </pc:spChg>
        <pc:picChg chg="add mod">
          <ac:chgData name="Thanh Nhàn Hồ" userId="e527a5bcd2f629c7" providerId="LiveId" clId="{1B933C4A-64F7-4351-9E41-5F2BDE2EDFED}" dt="2022-07-15T07:27:10.197" v="699" actId="1076"/>
          <ac:picMkLst>
            <pc:docMk/>
            <pc:sldMk cId="1115155509" sldId="280"/>
            <ac:picMk id="13" creationId="{30CDCA04-09D2-7589-02E8-FAEA081D560F}"/>
          </ac:picMkLst>
        </pc:picChg>
        <pc:picChg chg="del">
          <ac:chgData name="Thanh Nhàn Hồ" userId="e527a5bcd2f629c7" providerId="LiveId" clId="{1B933C4A-64F7-4351-9E41-5F2BDE2EDFED}" dt="2022-07-15T07:20:58.406" v="614" actId="478"/>
          <ac:picMkLst>
            <pc:docMk/>
            <pc:sldMk cId="1115155509" sldId="280"/>
            <ac:picMk id="3074" creationId="{46E5ECC6-34C9-383F-8438-4BE02233A77D}"/>
          </ac:picMkLst>
        </pc:picChg>
        <pc:picChg chg="del">
          <ac:chgData name="Thanh Nhàn Hồ" userId="e527a5bcd2f629c7" providerId="LiveId" clId="{1B933C4A-64F7-4351-9E41-5F2BDE2EDFED}" dt="2022-07-15T07:20:58.921" v="615" actId="478"/>
          <ac:picMkLst>
            <pc:docMk/>
            <pc:sldMk cId="1115155509" sldId="280"/>
            <ac:picMk id="4098" creationId="{6B26F7E9-6B49-EA9D-4A6C-0ABEA01984F4}"/>
          </ac:picMkLst>
        </pc:picChg>
      </pc:sldChg>
      <pc:sldChg chg="addSp delSp modSp add mod">
        <pc:chgData name="Thanh Nhàn Hồ" userId="e527a5bcd2f629c7" providerId="LiveId" clId="{1B933C4A-64F7-4351-9E41-5F2BDE2EDFED}" dt="2022-07-15T07:29:48.310" v="773"/>
        <pc:sldMkLst>
          <pc:docMk/>
          <pc:sldMk cId="1075481846" sldId="281"/>
        </pc:sldMkLst>
        <pc:spChg chg="mod">
          <ac:chgData name="Thanh Nhàn Hồ" userId="e527a5bcd2f629c7" providerId="LiveId" clId="{1B933C4A-64F7-4351-9E41-5F2BDE2EDFED}" dt="2022-07-15T07:28:47.411" v="764" actId="20577"/>
          <ac:spMkLst>
            <pc:docMk/>
            <pc:sldMk cId="1075481846" sldId="281"/>
            <ac:spMk id="5" creationId="{D17E9B1F-A1FA-69D9-63D6-25B2D5FD5CEE}"/>
          </ac:spMkLst>
        </pc:spChg>
        <pc:spChg chg="add del mod">
          <ac:chgData name="Thanh Nhàn Hồ" userId="e527a5bcd2f629c7" providerId="LiveId" clId="{1B933C4A-64F7-4351-9E41-5F2BDE2EDFED}" dt="2022-07-15T07:29:48.310" v="773"/>
          <ac:spMkLst>
            <pc:docMk/>
            <pc:sldMk cId="1075481846" sldId="281"/>
            <ac:spMk id="14" creationId="{D581BE36-3E10-782E-35AE-FD38254EBF81}"/>
          </ac:spMkLst>
        </pc:spChg>
        <pc:picChg chg="add mod">
          <ac:chgData name="Thanh Nhàn Hồ" userId="e527a5bcd2f629c7" providerId="LiveId" clId="{1B933C4A-64F7-4351-9E41-5F2BDE2EDFED}" dt="2022-07-15T07:29:44.646" v="771" actId="1076"/>
          <ac:picMkLst>
            <pc:docMk/>
            <pc:sldMk cId="1075481846" sldId="281"/>
            <ac:picMk id="6" creationId="{7AB60662-06FA-4ED2-8483-D4737585D8EA}"/>
          </ac:picMkLst>
        </pc:picChg>
        <pc:picChg chg="del">
          <ac:chgData name="Thanh Nhàn Hồ" userId="e527a5bcd2f629c7" providerId="LiveId" clId="{1B933C4A-64F7-4351-9E41-5F2BDE2EDFED}" dt="2022-07-15T07:27:42.250" v="740" actId="478"/>
          <ac:picMkLst>
            <pc:docMk/>
            <pc:sldMk cId="1075481846" sldId="281"/>
            <ac:picMk id="13" creationId="{30CDCA04-09D2-7589-02E8-FAEA081D560F}"/>
          </ac:picMkLst>
        </pc:picChg>
      </pc:sldChg>
      <pc:sldChg chg="addSp delSp modSp add mod">
        <pc:chgData name="Thanh Nhàn Hồ" userId="e527a5bcd2f629c7" providerId="LiveId" clId="{1B933C4A-64F7-4351-9E41-5F2BDE2EDFED}" dt="2022-07-15T07:30:02.742" v="778" actId="1076"/>
        <pc:sldMkLst>
          <pc:docMk/>
          <pc:sldMk cId="1160046678" sldId="282"/>
        </pc:sldMkLst>
        <pc:picChg chg="del">
          <ac:chgData name="Thanh Nhàn Hồ" userId="e527a5bcd2f629c7" providerId="LiveId" clId="{1B933C4A-64F7-4351-9E41-5F2BDE2EDFED}" dt="2022-07-15T07:29:52.859" v="775" actId="478"/>
          <ac:picMkLst>
            <pc:docMk/>
            <pc:sldMk cId="1160046678" sldId="282"/>
            <ac:picMk id="6" creationId="{7AB60662-06FA-4ED2-8483-D4737585D8EA}"/>
          </ac:picMkLst>
        </pc:picChg>
        <pc:picChg chg="add mod">
          <ac:chgData name="Thanh Nhàn Hồ" userId="e527a5bcd2f629c7" providerId="LiveId" clId="{1B933C4A-64F7-4351-9E41-5F2BDE2EDFED}" dt="2022-07-15T07:30:02.742" v="778" actId="1076"/>
          <ac:picMkLst>
            <pc:docMk/>
            <pc:sldMk cId="1160046678" sldId="282"/>
            <ac:picMk id="8" creationId="{44FD1187-0B5C-0E17-F8FD-BDAD2694E180}"/>
          </ac:picMkLst>
        </pc:picChg>
      </pc:sldChg>
      <pc:sldChg chg="addSp delSp modSp add mod">
        <pc:chgData name="Thanh Nhàn Hồ" userId="e527a5bcd2f629c7" providerId="LiveId" clId="{1B933C4A-64F7-4351-9E41-5F2BDE2EDFED}" dt="2022-07-15T07:31:29.246" v="788" actId="1076"/>
        <pc:sldMkLst>
          <pc:docMk/>
          <pc:sldMk cId="3085322665" sldId="283"/>
        </pc:sldMkLst>
        <pc:picChg chg="add mod">
          <ac:chgData name="Thanh Nhàn Hồ" userId="e527a5bcd2f629c7" providerId="LiveId" clId="{1B933C4A-64F7-4351-9E41-5F2BDE2EDFED}" dt="2022-07-15T07:31:29.246" v="788" actId="1076"/>
          <ac:picMkLst>
            <pc:docMk/>
            <pc:sldMk cId="3085322665" sldId="283"/>
            <ac:picMk id="6" creationId="{192EA175-654A-AFEC-CEF5-73B1F4560AD6}"/>
          </ac:picMkLst>
        </pc:picChg>
        <pc:picChg chg="del">
          <ac:chgData name="Thanh Nhàn Hồ" userId="e527a5bcd2f629c7" providerId="LiveId" clId="{1B933C4A-64F7-4351-9E41-5F2BDE2EDFED}" dt="2022-07-15T07:30:08.218" v="780" actId="478"/>
          <ac:picMkLst>
            <pc:docMk/>
            <pc:sldMk cId="3085322665" sldId="283"/>
            <ac:picMk id="8" creationId="{44FD1187-0B5C-0E17-F8FD-BDAD2694E180}"/>
          </ac:picMkLst>
        </pc:picChg>
        <pc:picChg chg="add del mod">
          <ac:chgData name="Thanh Nhàn Hồ" userId="e527a5bcd2f629c7" providerId="LiveId" clId="{1B933C4A-64F7-4351-9E41-5F2BDE2EDFED}" dt="2022-07-15T07:30:45.635" v="785"/>
          <ac:picMkLst>
            <pc:docMk/>
            <pc:sldMk cId="3085322665" sldId="283"/>
            <ac:picMk id="13" creationId="{F999FCC1-2070-37CE-92F2-2B91A41B2780}"/>
          </ac:picMkLst>
        </pc:picChg>
      </pc:sldChg>
      <pc:sldChg chg="addSp delSp modSp add mod">
        <pc:chgData name="Thanh Nhàn Hồ" userId="e527a5bcd2f629c7" providerId="LiveId" clId="{1B933C4A-64F7-4351-9E41-5F2BDE2EDFED}" dt="2022-07-15T07:31:44.373" v="793" actId="20577"/>
        <pc:sldMkLst>
          <pc:docMk/>
          <pc:sldMk cId="3644365498" sldId="284"/>
        </pc:sldMkLst>
        <pc:spChg chg="mod">
          <ac:chgData name="Thanh Nhàn Hồ" userId="e527a5bcd2f629c7" providerId="LiveId" clId="{1B933C4A-64F7-4351-9E41-5F2BDE2EDFED}" dt="2022-07-15T07:31:44.373" v="793" actId="20577"/>
          <ac:spMkLst>
            <pc:docMk/>
            <pc:sldMk cId="3644365498" sldId="284"/>
            <ac:spMk id="5" creationId="{D17E9B1F-A1FA-69D9-63D6-25B2D5FD5CEE}"/>
          </ac:spMkLst>
        </pc:spChg>
        <pc:picChg chg="del">
          <ac:chgData name="Thanh Nhàn Hồ" userId="e527a5bcd2f629c7" providerId="LiveId" clId="{1B933C4A-64F7-4351-9E41-5F2BDE2EDFED}" dt="2022-07-15T07:31:04.858" v="787" actId="478"/>
          <ac:picMkLst>
            <pc:docMk/>
            <pc:sldMk cId="3644365498" sldId="284"/>
            <ac:picMk id="6" creationId="{192EA175-654A-AFEC-CEF5-73B1F4560AD6}"/>
          </ac:picMkLst>
        </pc:picChg>
        <pc:picChg chg="add mod">
          <ac:chgData name="Thanh Nhàn Hồ" userId="e527a5bcd2f629c7" providerId="LiveId" clId="{1B933C4A-64F7-4351-9E41-5F2BDE2EDFED}" dt="2022-07-15T07:31:39.166" v="791" actId="1076"/>
          <ac:picMkLst>
            <pc:docMk/>
            <pc:sldMk cId="3644365498" sldId="284"/>
            <ac:picMk id="8" creationId="{CB7C48D0-56B0-57FD-80AF-DD1489096F73}"/>
          </ac:picMkLst>
        </pc:picChg>
      </pc:sldChg>
      <pc:sldChg chg="addSp modSp add mod">
        <pc:chgData name="Thanh Nhàn Hồ" userId="e527a5bcd2f629c7" providerId="LiveId" clId="{1B933C4A-64F7-4351-9E41-5F2BDE2EDFED}" dt="2022-07-15T07:39:26.958" v="921" actId="1076"/>
        <pc:sldMkLst>
          <pc:docMk/>
          <pc:sldMk cId="1624702422" sldId="285"/>
        </pc:sldMkLst>
        <pc:spChg chg="add mod">
          <ac:chgData name="Thanh Nhàn Hồ" userId="e527a5bcd2f629c7" providerId="LiveId" clId="{1B933C4A-64F7-4351-9E41-5F2BDE2EDFED}" dt="2022-07-15T07:37:50.504" v="916" actId="14100"/>
          <ac:spMkLst>
            <pc:docMk/>
            <pc:sldMk cId="1624702422" sldId="285"/>
            <ac:spMk id="3" creationId="{C5FD80F4-6C81-5748-CF82-E46B7C39F56B}"/>
          </ac:spMkLst>
        </pc:spChg>
        <pc:spChg chg="mod">
          <ac:chgData name="Thanh Nhàn Hồ" userId="e527a5bcd2f629c7" providerId="LiveId" clId="{1B933C4A-64F7-4351-9E41-5F2BDE2EDFED}" dt="2022-07-15T07:37:30.674" v="897" actId="1076"/>
          <ac:spMkLst>
            <pc:docMk/>
            <pc:sldMk cId="1624702422" sldId="285"/>
            <ac:spMk id="15" creationId="{61D8A576-D43B-4E62-A241-4A42B43C1ECE}"/>
          </ac:spMkLst>
        </pc:spChg>
        <pc:picChg chg="add mod">
          <ac:chgData name="Thanh Nhàn Hồ" userId="e527a5bcd2f629c7" providerId="LiveId" clId="{1B933C4A-64F7-4351-9E41-5F2BDE2EDFED}" dt="2022-07-15T07:38:34.335" v="918" actId="1076"/>
          <ac:picMkLst>
            <pc:docMk/>
            <pc:sldMk cId="1624702422" sldId="285"/>
            <ac:picMk id="7" creationId="{D1C8C8BF-B6EC-EE2D-559F-F9FF7C8C8D26}"/>
          </ac:picMkLst>
        </pc:picChg>
        <pc:picChg chg="add mod">
          <ac:chgData name="Thanh Nhàn Hồ" userId="e527a5bcd2f629c7" providerId="LiveId" clId="{1B933C4A-64F7-4351-9E41-5F2BDE2EDFED}" dt="2022-07-15T07:39:26.958" v="921" actId="1076"/>
          <ac:picMkLst>
            <pc:docMk/>
            <pc:sldMk cId="1624702422" sldId="285"/>
            <ac:picMk id="9" creationId="{43BCF4BB-7181-A216-1862-C4254929672E}"/>
          </ac:picMkLst>
        </pc:picChg>
      </pc:sldChg>
      <pc:sldChg chg="addSp delSp modSp add del mod">
        <pc:chgData name="Thanh Nhàn Hồ" userId="e527a5bcd2f629c7" providerId="LiveId" clId="{1B933C4A-64F7-4351-9E41-5F2BDE2EDFED}" dt="2022-07-15T07:39:55.871" v="938" actId="47"/>
        <pc:sldMkLst>
          <pc:docMk/>
          <pc:sldMk cId="2794957245" sldId="286"/>
        </pc:sldMkLst>
        <pc:spChg chg="add del mod">
          <ac:chgData name="Thanh Nhàn Hồ" userId="e527a5bcd2f629c7" providerId="LiveId" clId="{1B933C4A-64F7-4351-9E41-5F2BDE2EDFED}" dt="2022-07-15T07:39:42.644" v="932"/>
          <ac:spMkLst>
            <pc:docMk/>
            <pc:sldMk cId="2794957245" sldId="286"/>
            <ac:spMk id="3" creationId="{CA738A12-8A23-F8FF-B20B-551C22EEFB8E}"/>
          </ac:spMkLst>
        </pc:spChg>
        <pc:spChg chg="add del mod">
          <ac:chgData name="Thanh Nhàn Hồ" userId="e527a5bcd2f629c7" providerId="LiveId" clId="{1B933C4A-64F7-4351-9E41-5F2BDE2EDFED}" dt="2022-07-15T07:39:49.322" v="934"/>
          <ac:spMkLst>
            <pc:docMk/>
            <pc:sldMk cId="2794957245" sldId="286"/>
            <ac:spMk id="21" creationId="{364D5FA3-1765-D24D-65DD-927C5EDD352D}"/>
          </ac:spMkLst>
        </pc:spChg>
      </pc:sldChg>
      <pc:sldChg chg="add del">
        <pc:chgData name="Thanh Nhàn Hồ" userId="e527a5bcd2f629c7" providerId="LiveId" clId="{1B933C4A-64F7-4351-9E41-5F2BDE2EDFED}" dt="2022-07-15T07:45:15.469" v="1005" actId="47"/>
        <pc:sldMkLst>
          <pc:docMk/>
          <pc:sldMk cId="3927742525" sldId="287"/>
        </pc:sldMkLst>
      </pc:sldChg>
      <pc:sldChg chg="add del">
        <pc:chgData name="Thanh Nhàn Hồ" userId="e527a5bcd2f629c7" providerId="LiveId" clId="{1B933C4A-64F7-4351-9E41-5F2BDE2EDFED}" dt="2022-07-15T07:45:17.296" v="1006" actId="47"/>
        <pc:sldMkLst>
          <pc:docMk/>
          <pc:sldMk cId="1494814079" sldId="288"/>
        </pc:sldMkLst>
      </pc:sldChg>
      <pc:sldChg chg="add del">
        <pc:chgData name="Thanh Nhàn Hồ" userId="e527a5bcd2f629c7" providerId="LiveId" clId="{1B933C4A-64F7-4351-9E41-5F2BDE2EDFED}" dt="2022-07-15T07:45:19.318" v="1007" actId="47"/>
        <pc:sldMkLst>
          <pc:docMk/>
          <pc:sldMk cId="3273344836" sldId="289"/>
        </pc:sldMkLst>
      </pc:sldChg>
      <pc:sldChg chg="add del">
        <pc:chgData name="Thanh Nhàn Hồ" userId="e527a5bcd2f629c7" providerId="LiveId" clId="{1B933C4A-64F7-4351-9E41-5F2BDE2EDFED}" dt="2022-07-15T07:45:21.086" v="1008" actId="47"/>
        <pc:sldMkLst>
          <pc:docMk/>
          <pc:sldMk cId="2636832097" sldId="290"/>
        </pc:sldMkLst>
      </pc:sldChg>
      <pc:sldChg chg="add del">
        <pc:chgData name="Thanh Nhàn Hồ" userId="e527a5bcd2f629c7" providerId="LiveId" clId="{1B933C4A-64F7-4351-9E41-5F2BDE2EDFED}" dt="2022-07-15T07:45:22.951" v="1009" actId="47"/>
        <pc:sldMkLst>
          <pc:docMk/>
          <pc:sldMk cId="1835646648" sldId="291"/>
        </pc:sldMkLst>
      </pc:sldChg>
      <pc:sldChg chg="addSp modSp add mod">
        <pc:chgData name="Thanh Nhàn Hồ" userId="e527a5bcd2f629c7" providerId="LiveId" clId="{1B933C4A-64F7-4351-9E41-5F2BDE2EDFED}" dt="2022-07-15T07:53:00.983" v="1030" actId="1076"/>
        <pc:sldMkLst>
          <pc:docMk/>
          <pc:sldMk cId="2344636304" sldId="292"/>
        </pc:sldMkLst>
        <pc:spChg chg="add mod">
          <ac:chgData name="Thanh Nhàn Hồ" userId="e527a5bcd2f629c7" providerId="LiveId" clId="{1B933C4A-64F7-4351-9E41-5F2BDE2EDFED}" dt="2022-07-15T07:52:52.552" v="1026" actId="14100"/>
          <ac:spMkLst>
            <pc:docMk/>
            <pc:sldMk cId="2344636304" sldId="292"/>
            <ac:spMk id="3" creationId="{93413C5F-DD0D-9657-9232-443F26AF6EF5}"/>
          </ac:spMkLst>
        </pc:spChg>
        <pc:picChg chg="add mod">
          <ac:chgData name="Thanh Nhàn Hồ" userId="e527a5bcd2f629c7" providerId="LiveId" clId="{1B933C4A-64F7-4351-9E41-5F2BDE2EDFED}" dt="2022-07-15T07:53:00.983" v="1030" actId="1076"/>
          <ac:picMkLst>
            <pc:docMk/>
            <pc:sldMk cId="2344636304" sldId="292"/>
            <ac:picMk id="7" creationId="{64A532C1-FD17-2A9E-9847-DB1C5BEEFD75}"/>
          </ac:picMkLst>
        </pc:picChg>
      </pc:sldChg>
      <pc:sldChg chg="add del">
        <pc:chgData name="Thanh Nhàn Hồ" userId="e527a5bcd2f629c7" providerId="LiveId" clId="{1B933C4A-64F7-4351-9E41-5F2BDE2EDFED}" dt="2022-07-15T07:53:18.274" v="1031" actId="47"/>
        <pc:sldMkLst>
          <pc:docMk/>
          <pc:sldMk cId="184591927" sldId="293"/>
        </pc:sldMkLst>
      </pc:sldChg>
      <pc:sldChg chg="add del">
        <pc:chgData name="Thanh Nhàn Hồ" userId="e527a5bcd2f629c7" providerId="LiveId" clId="{1B933C4A-64F7-4351-9E41-5F2BDE2EDFED}" dt="2022-07-15T07:45:28.600" v="1011" actId="47"/>
        <pc:sldMkLst>
          <pc:docMk/>
          <pc:sldMk cId="2117297417" sldId="294"/>
        </pc:sldMkLst>
      </pc:sldChg>
      <pc:sldChg chg="add del">
        <pc:chgData name="Thanh Nhàn Hồ" userId="e527a5bcd2f629c7" providerId="LiveId" clId="{1B933C4A-64F7-4351-9E41-5F2BDE2EDFED}" dt="2022-07-15T07:45:26.533" v="1010" actId="47"/>
        <pc:sldMkLst>
          <pc:docMk/>
          <pc:sldMk cId="1061176711" sldId="295"/>
        </pc:sldMkLst>
      </pc:sldChg>
      <pc:sldChg chg="addSp delSp modSp add del mod ord">
        <pc:chgData name="Thanh Nhàn Hồ" userId="e527a5bcd2f629c7" providerId="LiveId" clId="{1B933C4A-64F7-4351-9E41-5F2BDE2EDFED}" dt="2022-07-15T07:45:03.898" v="1001" actId="47"/>
        <pc:sldMkLst>
          <pc:docMk/>
          <pc:sldMk cId="3919802361" sldId="296"/>
        </pc:sldMkLst>
        <pc:spChg chg="add mod">
          <ac:chgData name="Thanh Nhàn Hồ" userId="e527a5bcd2f629c7" providerId="LiveId" clId="{1B933C4A-64F7-4351-9E41-5F2BDE2EDFED}" dt="2022-07-15T07:40:22.278" v="951" actId="1076"/>
          <ac:spMkLst>
            <pc:docMk/>
            <pc:sldMk cId="3919802361" sldId="296"/>
            <ac:spMk id="5" creationId="{72107A92-C3D0-5586-A5B3-C5ADC70D2990}"/>
          </ac:spMkLst>
        </pc:spChg>
        <pc:picChg chg="del">
          <ac:chgData name="Thanh Nhàn Hồ" userId="e527a5bcd2f629c7" providerId="LiveId" clId="{1B933C4A-64F7-4351-9E41-5F2BDE2EDFED}" dt="2022-07-15T07:40:04.805" v="939" actId="478"/>
          <ac:picMkLst>
            <pc:docMk/>
            <pc:sldMk cId="3919802361" sldId="296"/>
            <ac:picMk id="7" creationId="{D1C8C8BF-B6EC-EE2D-559F-F9FF7C8C8D26}"/>
          </ac:picMkLst>
        </pc:picChg>
        <pc:picChg chg="del">
          <ac:chgData name="Thanh Nhàn Hồ" userId="e527a5bcd2f629c7" providerId="LiveId" clId="{1B933C4A-64F7-4351-9E41-5F2BDE2EDFED}" dt="2022-07-15T07:40:06.748" v="940" actId="478"/>
          <ac:picMkLst>
            <pc:docMk/>
            <pc:sldMk cId="3919802361" sldId="296"/>
            <ac:picMk id="9" creationId="{43BCF4BB-7181-A216-1862-C4254929672E}"/>
          </ac:picMkLst>
        </pc:picChg>
      </pc:sldChg>
      <pc:sldChg chg="modSp add del mod">
        <pc:chgData name="Thanh Nhàn Hồ" userId="e527a5bcd2f629c7" providerId="LiveId" clId="{1B933C4A-64F7-4351-9E41-5F2BDE2EDFED}" dt="2022-07-15T07:45:05.883" v="1002" actId="47"/>
        <pc:sldMkLst>
          <pc:docMk/>
          <pc:sldMk cId="4177551729" sldId="297"/>
        </pc:sldMkLst>
        <pc:spChg chg="mod">
          <ac:chgData name="Thanh Nhàn Hồ" userId="e527a5bcd2f629c7" providerId="LiveId" clId="{1B933C4A-64F7-4351-9E41-5F2BDE2EDFED}" dt="2022-07-15T07:41:22.920" v="970" actId="20577"/>
          <ac:spMkLst>
            <pc:docMk/>
            <pc:sldMk cId="4177551729" sldId="297"/>
            <ac:spMk id="5" creationId="{72107A92-C3D0-5586-A5B3-C5ADC70D2990}"/>
          </ac:spMkLst>
        </pc:spChg>
      </pc:sldChg>
      <pc:sldChg chg="modSp add del mod">
        <pc:chgData name="Thanh Nhàn Hồ" userId="e527a5bcd2f629c7" providerId="LiveId" clId="{1B933C4A-64F7-4351-9E41-5F2BDE2EDFED}" dt="2022-07-15T07:45:08.758" v="1003" actId="47"/>
        <pc:sldMkLst>
          <pc:docMk/>
          <pc:sldMk cId="3566554033" sldId="298"/>
        </pc:sldMkLst>
        <pc:spChg chg="mod">
          <ac:chgData name="Thanh Nhàn Hồ" userId="e527a5bcd2f629c7" providerId="LiveId" clId="{1B933C4A-64F7-4351-9E41-5F2BDE2EDFED}" dt="2022-07-15T07:41:30.775" v="985" actId="20577"/>
          <ac:spMkLst>
            <pc:docMk/>
            <pc:sldMk cId="3566554033" sldId="298"/>
            <ac:spMk id="5" creationId="{72107A92-C3D0-5586-A5B3-C5ADC70D2990}"/>
          </ac:spMkLst>
        </pc:spChg>
      </pc:sldChg>
      <pc:sldChg chg="modSp add del mod">
        <pc:chgData name="Thanh Nhàn Hồ" userId="e527a5bcd2f629c7" providerId="LiveId" clId="{1B933C4A-64F7-4351-9E41-5F2BDE2EDFED}" dt="2022-07-15T07:45:10.467" v="1004" actId="47"/>
        <pc:sldMkLst>
          <pc:docMk/>
          <pc:sldMk cId="1598317353" sldId="299"/>
        </pc:sldMkLst>
        <pc:spChg chg="mod">
          <ac:chgData name="Thanh Nhàn Hồ" userId="e527a5bcd2f629c7" providerId="LiveId" clId="{1B933C4A-64F7-4351-9E41-5F2BDE2EDFED}" dt="2022-07-15T07:41:37.852" v="997" actId="20577"/>
          <ac:spMkLst>
            <pc:docMk/>
            <pc:sldMk cId="1598317353" sldId="299"/>
            <ac:spMk id="5" creationId="{72107A92-C3D0-5586-A5B3-C5ADC70D2990}"/>
          </ac:spMkLst>
        </pc:spChg>
      </pc:sldChg>
      <pc:sldChg chg="delSp add mod">
        <pc:chgData name="Thanh Nhàn Hồ" userId="e527a5bcd2f629c7" providerId="LiveId" clId="{1B933C4A-64F7-4351-9E41-5F2BDE2EDFED}" dt="2022-07-15T07:43:49.996" v="1000" actId="478"/>
        <pc:sldMkLst>
          <pc:docMk/>
          <pc:sldMk cId="3225200058" sldId="300"/>
        </pc:sldMkLst>
        <pc:spChg chg="del">
          <ac:chgData name="Thanh Nhàn Hồ" userId="e527a5bcd2f629c7" providerId="LiveId" clId="{1B933C4A-64F7-4351-9E41-5F2BDE2EDFED}" dt="2022-07-15T07:43:49.996" v="1000" actId="478"/>
          <ac:spMkLst>
            <pc:docMk/>
            <pc:sldMk cId="3225200058" sldId="300"/>
            <ac:spMk id="5" creationId="{D17E9B1F-A1FA-69D9-63D6-25B2D5FD5CEE}"/>
          </ac:spMkLst>
        </pc:spChg>
        <pc:picChg chg="del">
          <ac:chgData name="Thanh Nhàn Hồ" userId="e527a5bcd2f629c7" providerId="LiveId" clId="{1B933C4A-64F7-4351-9E41-5F2BDE2EDFED}" dt="2022-07-15T07:43:46.501" v="999" actId="478"/>
          <ac:picMkLst>
            <pc:docMk/>
            <pc:sldMk cId="3225200058" sldId="300"/>
            <ac:picMk id="13" creationId="{30CDCA04-09D2-7589-02E8-FAEA081D560F}"/>
          </ac:picMkLst>
        </pc:picChg>
      </pc:sldChg>
      <pc:sldChg chg="delSp modSp add mod">
        <pc:chgData name="Thanh Nhàn Hồ" userId="e527a5bcd2f629c7" providerId="LiveId" clId="{1B933C4A-64F7-4351-9E41-5F2BDE2EDFED}" dt="2022-07-15T08:12:04.123" v="1484" actId="1076"/>
        <pc:sldMkLst>
          <pc:docMk/>
          <pc:sldMk cId="2782461627" sldId="305"/>
        </pc:sldMkLst>
        <pc:spChg chg="mod">
          <ac:chgData name="Thanh Nhàn Hồ" userId="e527a5bcd2f629c7" providerId="LiveId" clId="{1B933C4A-64F7-4351-9E41-5F2BDE2EDFED}" dt="2022-07-15T08:10:20.942" v="1465" actId="20577"/>
          <ac:spMkLst>
            <pc:docMk/>
            <pc:sldMk cId="2782461627" sldId="305"/>
            <ac:spMk id="2" creationId="{B6DBF727-9A5C-9086-7B00-047CEFEB6303}"/>
          </ac:spMkLst>
        </pc:spChg>
        <pc:picChg chg="del">
          <ac:chgData name="Thanh Nhàn Hồ" userId="e527a5bcd2f629c7" providerId="LiveId" clId="{1B933C4A-64F7-4351-9E41-5F2BDE2EDFED}" dt="2022-07-15T08:09:53.484" v="1460" actId="478"/>
          <ac:picMkLst>
            <pc:docMk/>
            <pc:sldMk cId="2782461627" sldId="305"/>
            <ac:picMk id="4" creationId="{DB5668BA-34BD-E16C-F6FB-0F91ADD26678}"/>
          </ac:picMkLst>
        </pc:picChg>
        <pc:picChg chg="mod">
          <ac:chgData name="Thanh Nhàn Hồ" userId="e527a5bcd2f629c7" providerId="LiveId" clId="{1B933C4A-64F7-4351-9E41-5F2BDE2EDFED}" dt="2022-07-15T08:12:04.123" v="1484" actId="1076"/>
          <ac:picMkLst>
            <pc:docMk/>
            <pc:sldMk cId="2782461627" sldId="305"/>
            <ac:picMk id="5" creationId="{738FCF11-CE7C-E63A-9763-11B6CCE74D1D}"/>
          </ac:picMkLst>
        </pc:picChg>
        <pc:picChg chg="del">
          <ac:chgData name="Thanh Nhàn Hồ" userId="e527a5bcd2f629c7" providerId="LiveId" clId="{1B933C4A-64F7-4351-9E41-5F2BDE2EDFED}" dt="2022-07-15T08:09:55.103" v="1462" actId="478"/>
          <ac:picMkLst>
            <pc:docMk/>
            <pc:sldMk cId="2782461627" sldId="305"/>
            <ac:picMk id="10" creationId="{11DB4668-76C3-99E1-D735-118C8C1A066B}"/>
          </ac:picMkLst>
        </pc:picChg>
        <pc:picChg chg="del">
          <ac:chgData name="Thanh Nhàn Hồ" userId="e527a5bcd2f629c7" providerId="LiveId" clId="{1B933C4A-64F7-4351-9E41-5F2BDE2EDFED}" dt="2022-07-15T08:09:54.384" v="1461" actId="478"/>
          <ac:picMkLst>
            <pc:docMk/>
            <pc:sldMk cId="2782461627" sldId="305"/>
            <ac:picMk id="21" creationId="{B864DCE7-4721-E266-98EE-DC0D38011DDB}"/>
          </ac:picMkLst>
        </pc:picChg>
      </pc:sldChg>
      <pc:sldChg chg="delSp modSp add mod">
        <pc:chgData name="Thanh Nhàn Hồ" userId="e527a5bcd2f629c7" providerId="LiveId" clId="{1B933C4A-64F7-4351-9E41-5F2BDE2EDFED}" dt="2022-07-15T08:10:50.673" v="1475" actId="20577"/>
        <pc:sldMkLst>
          <pc:docMk/>
          <pc:sldMk cId="3641433482" sldId="306"/>
        </pc:sldMkLst>
        <pc:spChg chg="mod">
          <ac:chgData name="Thanh Nhàn Hồ" userId="e527a5bcd2f629c7" providerId="LiveId" clId="{1B933C4A-64F7-4351-9E41-5F2BDE2EDFED}" dt="2022-07-15T08:10:50.673" v="1475" actId="20577"/>
          <ac:spMkLst>
            <pc:docMk/>
            <pc:sldMk cId="3641433482" sldId="306"/>
            <ac:spMk id="2" creationId="{B6DBF727-9A5C-9086-7B00-047CEFEB6303}"/>
          </ac:spMkLst>
        </pc:spChg>
        <pc:picChg chg="del">
          <ac:chgData name="Thanh Nhàn Hồ" userId="e527a5bcd2f629c7" providerId="LiveId" clId="{1B933C4A-64F7-4351-9E41-5F2BDE2EDFED}" dt="2022-07-15T08:10:37.127" v="1467" actId="478"/>
          <ac:picMkLst>
            <pc:docMk/>
            <pc:sldMk cId="3641433482" sldId="306"/>
            <ac:picMk id="4" creationId="{DB5668BA-34BD-E16C-F6FB-0F91ADD26678}"/>
          </ac:picMkLst>
        </pc:picChg>
        <pc:picChg chg="del">
          <ac:chgData name="Thanh Nhàn Hồ" userId="e527a5bcd2f629c7" providerId="LiveId" clId="{1B933C4A-64F7-4351-9E41-5F2BDE2EDFED}" dt="2022-07-15T08:10:38.237" v="1469" actId="478"/>
          <ac:picMkLst>
            <pc:docMk/>
            <pc:sldMk cId="3641433482" sldId="306"/>
            <ac:picMk id="10" creationId="{11DB4668-76C3-99E1-D735-118C8C1A066B}"/>
          </ac:picMkLst>
        </pc:picChg>
        <pc:picChg chg="del">
          <ac:chgData name="Thanh Nhàn Hồ" userId="e527a5bcd2f629c7" providerId="LiveId" clId="{1B933C4A-64F7-4351-9E41-5F2BDE2EDFED}" dt="2022-07-15T08:10:37.731" v="1468" actId="478"/>
          <ac:picMkLst>
            <pc:docMk/>
            <pc:sldMk cId="3641433482" sldId="306"/>
            <ac:picMk id="21" creationId="{B864DCE7-4721-E266-98EE-DC0D38011DDB}"/>
          </ac:picMkLst>
        </pc:picChg>
      </pc:sldChg>
    </pc:docChg>
  </pc:docChgLst>
  <pc:docChgLst>
    <pc:chgData name="vị hồ" userId="2d7a08f1dce0b3e8" providerId="LiveId" clId="{D7D37AC1-3282-406D-A88A-BB2C95EC0A69}"/>
    <pc:docChg chg="custSel addSld modSld sldOrd">
      <pc:chgData name="vị hồ" userId="2d7a08f1dce0b3e8" providerId="LiveId" clId="{D7D37AC1-3282-406D-A88A-BB2C95EC0A69}" dt="2022-07-15T08:19:18.466" v="341" actId="1076"/>
      <pc:docMkLst>
        <pc:docMk/>
      </pc:docMkLst>
      <pc:sldChg chg="addSp modSp mod">
        <pc:chgData name="vị hồ" userId="2d7a08f1dce0b3e8" providerId="LiveId" clId="{D7D37AC1-3282-406D-A88A-BB2C95EC0A69}" dt="2022-07-15T08:06:07.717" v="269" actId="14100"/>
        <pc:sldMkLst>
          <pc:docMk/>
          <pc:sldMk cId="2765478805" sldId="264"/>
        </pc:sldMkLst>
        <pc:spChg chg="mod">
          <ac:chgData name="vị hồ" userId="2d7a08f1dce0b3e8" providerId="LiveId" clId="{D7D37AC1-3282-406D-A88A-BB2C95EC0A69}" dt="2022-07-15T08:05:58.797" v="267" actId="14100"/>
          <ac:spMkLst>
            <pc:docMk/>
            <pc:sldMk cId="2765478805" sldId="264"/>
            <ac:spMk id="8" creationId="{C0F6675F-F427-46D7-8DE9-B874C3B5A0F4}"/>
          </ac:spMkLst>
        </pc:spChg>
        <pc:picChg chg="mod">
          <ac:chgData name="vị hồ" userId="2d7a08f1dce0b3e8" providerId="LiveId" clId="{D7D37AC1-3282-406D-A88A-BB2C95EC0A69}" dt="2022-07-15T08:05:44.088" v="265" actId="1076"/>
          <ac:picMkLst>
            <pc:docMk/>
            <pc:sldMk cId="2765478805" sldId="264"/>
            <ac:picMk id="4" creationId="{337E0B69-95CA-DAE4-B525-A8C5CF41FC57}"/>
          </ac:picMkLst>
        </pc:picChg>
        <pc:picChg chg="add mod">
          <ac:chgData name="vị hồ" userId="2d7a08f1dce0b3e8" providerId="LiveId" clId="{D7D37AC1-3282-406D-A88A-BB2C95EC0A69}" dt="2022-07-15T08:06:07.717" v="269" actId="14100"/>
          <ac:picMkLst>
            <pc:docMk/>
            <pc:sldMk cId="2765478805" sldId="264"/>
            <ac:picMk id="6146" creationId="{C099B92E-B029-D035-B77D-D2152E11C469}"/>
          </ac:picMkLst>
        </pc:picChg>
      </pc:sldChg>
      <pc:sldChg chg="addSp modSp mod">
        <pc:chgData name="vị hồ" userId="2d7a08f1dce0b3e8" providerId="LiveId" clId="{D7D37AC1-3282-406D-A88A-BB2C95EC0A69}" dt="2022-07-15T08:19:18.466" v="341" actId="1076"/>
        <pc:sldMkLst>
          <pc:docMk/>
          <pc:sldMk cId="3849579644" sldId="267"/>
        </pc:sldMkLst>
        <pc:grpChg chg="mod">
          <ac:chgData name="vị hồ" userId="2d7a08f1dce0b3e8" providerId="LiveId" clId="{D7D37AC1-3282-406D-A88A-BB2C95EC0A69}" dt="2022-07-15T08:07:31.533" v="270" actId="1076"/>
          <ac:grpSpMkLst>
            <pc:docMk/>
            <pc:sldMk cId="3849579644" sldId="267"/>
            <ac:grpSpMk id="20" creationId="{48E856A1-D0A1-4519-A446-2BEAFDDABEAF}"/>
          </ac:grpSpMkLst>
        </pc:grpChg>
        <pc:picChg chg="add mod">
          <ac:chgData name="vị hồ" userId="2d7a08f1dce0b3e8" providerId="LiveId" clId="{D7D37AC1-3282-406D-A88A-BB2C95EC0A69}" dt="2022-07-15T08:09:33.472" v="303" actId="1076"/>
          <ac:picMkLst>
            <pc:docMk/>
            <pc:sldMk cId="3849579644" sldId="267"/>
            <ac:picMk id="4" creationId="{DB5668BA-34BD-E16C-F6FB-0F91ADD26678}"/>
          </ac:picMkLst>
        </pc:picChg>
        <pc:picChg chg="add mod">
          <ac:chgData name="vị hồ" userId="2d7a08f1dce0b3e8" providerId="LiveId" clId="{D7D37AC1-3282-406D-A88A-BB2C95EC0A69}" dt="2022-07-15T08:19:18.466" v="341" actId="1076"/>
          <ac:picMkLst>
            <pc:docMk/>
            <pc:sldMk cId="3849579644" sldId="267"/>
            <ac:picMk id="10" creationId="{11DB4668-76C3-99E1-D735-118C8C1A066B}"/>
          </ac:picMkLst>
        </pc:picChg>
        <pc:picChg chg="add mod">
          <ac:chgData name="vị hồ" userId="2d7a08f1dce0b3e8" providerId="LiveId" clId="{D7D37AC1-3282-406D-A88A-BB2C95EC0A69}" dt="2022-07-15T08:09:50.494" v="307" actId="14100"/>
          <ac:picMkLst>
            <pc:docMk/>
            <pc:sldMk cId="3849579644" sldId="267"/>
            <ac:picMk id="21" creationId="{B864DCE7-4721-E266-98EE-DC0D38011DDB}"/>
          </ac:picMkLst>
        </pc:picChg>
      </pc:sldChg>
      <pc:sldChg chg="mod modShow">
        <pc:chgData name="vị hồ" userId="2d7a08f1dce0b3e8" providerId="LiveId" clId="{D7D37AC1-3282-406D-A88A-BB2C95EC0A69}" dt="2022-07-15T08:17:07.494" v="340" actId="729"/>
        <pc:sldMkLst>
          <pc:docMk/>
          <pc:sldMk cId="2230673926" sldId="268"/>
        </pc:sldMkLst>
      </pc:sldChg>
      <pc:sldChg chg="addSp delSp modSp mod ord">
        <pc:chgData name="vị hồ" userId="2d7a08f1dce0b3e8" providerId="LiveId" clId="{D7D37AC1-3282-406D-A88A-BB2C95EC0A69}" dt="2022-07-15T07:58:43.734" v="86"/>
        <pc:sldMkLst>
          <pc:docMk/>
          <pc:sldMk cId="3225200058" sldId="300"/>
        </pc:sldMkLst>
        <pc:spChg chg="add del mod">
          <ac:chgData name="vị hồ" userId="2d7a08f1dce0b3e8" providerId="LiveId" clId="{D7D37AC1-3282-406D-A88A-BB2C95EC0A69}" dt="2022-07-15T07:56:40.725" v="65" actId="478"/>
          <ac:spMkLst>
            <pc:docMk/>
            <pc:sldMk cId="3225200058" sldId="300"/>
            <ac:spMk id="3" creationId="{C50363AA-0D6F-5DC3-4471-F97A02C6829B}"/>
          </ac:spMkLst>
        </pc:spChg>
        <pc:spChg chg="add del mod">
          <ac:chgData name="vị hồ" userId="2d7a08f1dce0b3e8" providerId="LiveId" clId="{D7D37AC1-3282-406D-A88A-BB2C95EC0A69}" dt="2022-07-15T07:54:15.610" v="34" actId="1076"/>
          <ac:spMkLst>
            <pc:docMk/>
            <pc:sldMk cId="3225200058" sldId="300"/>
            <ac:spMk id="4" creationId="{22333E99-A331-47D0-84C1-96A3B0E76AEE}"/>
          </ac:spMkLst>
        </pc:spChg>
        <pc:spChg chg="add del mod">
          <ac:chgData name="vị hồ" userId="2d7a08f1dce0b3e8" providerId="LiveId" clId="{D7D37AC1-3282-406D-A88A-BB2C95EC0A69}" dt="2022-07-15T07:55:27.133" v="47" actId="478"/>
          <ac:spMkLst>
            <pc:docMk/>
            <pc:sldMk cId="3225200058" sldId="300"/>
            <ac:spMk id="5" creationId="{6CE5B49A-ACF1-3126-BADC-B2C5782BEA9E}"/>
          </ac:spMkLst>
        </pc:spChg>
        <pc:spChg chg="add del">
          <ac:chgData name="vị hồ" userId="2d7a08f1dce0b3e8" providerId="LiveId" clId="{D7D37AC1-3282-406D-A88A-BB2C95EC0A69}" dt="2022-07-15T07:56:01.656" v="55" actId="478"/>
          <ac:spMkLst>
            <pc:docMk/>
            <pc:sldMk cId="3225200058" sldId="300"/>
            <ac:spMk id="6" creationId="{16663375-9320-867F-58A4-5FBAD191872A}"/>
          </ac:spMkLst>
        </pc:spChg>
        <pc:picChg chg="add del mod">
          <ac:chgData name="vị hồ" userId="2d7a08f1dce0b3e8" providerId="LiveId" clId="{D7D37AC1-3282-406D-A88A-BB2C95EC0A69}" dt="2022-07-15T07:57:29.429" v="71" actId="478"/>
          <ac:picMkLst>
            <pc:docMk/>
            <pc:sldMk cId="3225200058" sldId="300"/>
            <ac:picMk id="18" creationId="{352661A4-623A-CD8F-25C8-B1275CB36092}"/>
          </ac:picMkLst>
        </pc:picChg>
        <pc:picChg chg="add del mod">
          <ac:chgData name="vị hồ" userId="2d7a08f1dce0b3e8" providerId="LiveId" clId="{D7D37AC1-3282-406D-A88A-BB2C95EC0A69}" dt="2022-07-15T07:54:15.998" v="35"/>
          <ac:picMkLst>
            <pc:docMk/>
            <pc:sldMk cId="3225200058" sldId="300"/>
            <ac:picMk id="1026" creationId="{EBB8BEBE-2D20-2A3A-8232-BD9F3A88B814}"/>
          </ac:picMkLst>
        </pc:picChg>
        <pc:picChg chg="add del mod">
          <ac:chgData name="vị hồ" userId="2d7a08f1dce0b3e8" providerId="LiveId" clId="{D7D37AC1-3282-406D-A88A-BB2C95EC0A69}" dt="2022-07-15T07:54:14.201" v="32"/>
          <ac:picMkLst>
            <pc:docMk/>
            <pc:sldMk cId="3225200058" sldId="300"/>
            <ac:picMk id="1028" creationId="{ED038848-EAF6-F73D-4A7C-78F2D945384D}"/>
          </ac:picMkLst>
        </pc:picChg>
        <pc:picChg chg="add del mod">
          <ac:chgData name="vị hồ" userId="2d7a08f1dce0b3e8" providerId="LiveId" clId="{D7D37AC1-3282-406D-A88A-BB2C95EC0A69}" dt="2022-07-15T07:56:37.834" v="63" actId="478"/>
          <ac:picMkLst>
            <pc:docMk/>
            <pc:sldMk cId="3225200058" sldId="300"/>
            <ac:picMk id="1030" creationId="{962A9167-FB5D-CD53-F535-3412AC4DC57E}"/>
          </ac:picMkLst>
        </pc:picChg>
        <pc:picChg chg="add del mod">
          <ac:chgData name="vị hồ" userId="2d7a08f1dce0b3e8" providerId="LiveId" clId="{D7D37AC1-3282-406D-A88A-BB2C95EC0A69}" dt="2022-07-15T07:56:39.266" v="64" actId="478"/>
          <ac:picMkLst>
            <pc:docMk/>
            <pc:sldMk cId="3225200058" sldId="300"/>
            <ac:picMk id="1032" creationId="{FDEDF76C-554F-2C5B-BAE9-68A6640176C6}"/>
          </ac:picMkLst>
        </pc:picChg>
        <pc:picChg chg="add mod">
          <ac:chgData name="vị hồ" userId="2d7a08f1dce0b3e8" providerId="LiveId" clId="{D7D37AC1-3282-406D-A88A-BB2C95EC0A69}" dt="2022-07-15T07:57:13.336" v="68" actId="1076"/>
          <ac:picMkLst>
            <pc:docMk/>
            <pc:sldMk cId="3225200058" sldId="300"/>
            <ac:picMk id="1034" creationId="{7D917F29-82B6-FFED-858E-8C2510F71832}"/>
          </ac:picMkLst>
        </pc:picChg>
        <pc:picChg chg="add del">
          <ac:chgData name="vị hồ" userId="2d7a08f1dce0b3e8" providerId="LiveId" clId="{D7D37AC1-3282-406D-A88A-BB2C95EC0A69}" dt="2022-07-15T07:57:31.425" v="72" actId="478"/>
          <ac:picMkLst>
            <pc:docMk/>
            <pc:sldMk cId="3225200058" sldId="300"/>
            <ac:picMk id="1036" creationId="{6569AA6B-5338-A139-A34A-5B10EE01B8CA}"/>
          </ac:picMkLst>
        </pc:picChg>
      </pc:sldChg>
      <pc:sldChg chg="addSp delSp modSp add mod">
        <pc:chgData name="vị hồ" userId="2d7a08f1dce0b3e8" providerId="LiveId" clId="{D7D37AC1-3282-406D-A88A-BB2C95EC0A69}" dt="2022-07-15T08:04:09.038" v="263" actId="1076"/>
        <pc:sldMkLst>
          <pc:docMk/>
          <pc:sldMk cId="686055731" sldId="301"/>
        </pc:sldMkLst>
        <pc:spChg chg="del">
          <ac:chgData name="vị hồ" userId="2d7a08f1dce0b3e8" providerId="LiveId" clId="{D7D37AC1-3282-406D-A88A-BB2C95EC0A69}" dt="2022-07-15T08:03:30.257" v="256" actId="478"/>
          <ac:spMkLst>
            <pc:docMk/>
            <pc:sldMk cId="686055731" sldId="301"/>
            <ac:spMk id="3" creationId="{C50363AA-0D6F-5DC3-4471-F97A02C6829B}"/>
          </ac:spMkLst>
        </pc:spChg>
        <pc:spChg chg="mod">
          <ac:chgData name="vị hồ" userId="2d7a08f1dce0b3e8" providerId="LiveId" clId="{D7D37AC1-3282-406D-A88A-BB2C95EC0A69}" dt="2022-07-15T07:59:54.749" v="106" actId="20577"/>
          <ac:spMkLst>
            <pc:docMk/>
            <pc:sldMk cId="686055731" sldId="301"/>
            <ac:spMk id="4" creationId="{22333E99-A331-47D0-84C1-96A3B0E76AEE}"/>
          </ac:spMkLst>
        </pc:spChg>
        <pc:picChg chg="add mod">
          <ac:chgData name="vị hồ" userId="2d7a08f1dce0b3e8" providerId="LiveId" clId="{D7D37AC1-3282-406D-A88A-BB2C95EC0A69}" dt="2022-07-15T08:04:03.161" v="261" actId="1076"/>
          <ac:picMkLst>
            <pc:docMk/>
            <pc:sldMk cId="686055731" sldId="301"/>
            <ac:picMk id="6" creationId="{4A46DFDD-1070-0EF1-961A-E2F97F985DCE}"/>
          </ac:picMkLst>
        </pc:picChg>
        <pc:picChg chg="del mod">
          <ac:chgData name="vị hồ" userId="2d7a08f1dce0b3e8" providerId="LiveId" clId="{D7D37AC1-3282-406D-A88A-BB2C95EC0A69}" dt="2022-07-15T08:03:28.734" v="255" actId="478"/>
          <ac:picMkLst>
            <pc:docMk/>
            <pc:sldMk cId="686055731" sldId="301"/>
            <ac:picMk id="1030" creationId="{962A9167-FB5D-CD53-F535-3412AC4DC57E}"/>
          </ac:picMkLst>
        </pc:picChg>
        <pc:picChg chg="mod">
          <ac:chgData name="vị hồ" userId="2d7a08f1dce0b3e8" providerId="LiveId" clId="{D7D37AC1-3282-406D-A88A-BB2C95EC0A69}" dt="2022-07-15T08:04:09.038" v="263" actId="1076"/>
          <ac:picMkLst>
            <pc:docMk/>
            <pc:sldMk cId="686055731" sldId="301"/>
            <ac:picMk id="1032" creationId="{FDEDF76C-554F-2C5B-BAE9-68A6640176C6}"/>
          </ac:picMkLst>
        </pc:picChg>
      </pc:sldChg>
      <pc:sldChg chg="addSp delSp modSp add mod ord">
        <pc:chgData name="vị hồ" userId="2d7a08f1dce0b3e8" providerId="LiveId" clId="{D7D37AC1-3282-406D-A88A-BB2C95EC0A69}" dt="2022-07-15T08:01:48.631" v="242" actId="207"/>
        <pc:sldMkLst>
          <pc:docMk/>
          <pc:sldMk cId="2194193809" sldId="302"/>
        </pc:sldMkLst>
        <pc:spChg chg="mod">
          <ac:chgData name="vị hồ" userId="2d7a08f1dce0b3e8" providerId="LiveId" clId="{D7D37AC1-3282-406D-A88A-BB2C95EC0A69}" dt="2022-07-15T08:01:48.631" v="242" actId="207"/>
          <ac:spMkLst>
            <pc:docMk/>
            <pc:sldMk cId="2194193809" sldId="302"/>
            <ac:spMk id="4" creationId="{22333E99-A331-47D0-84C1-96A3B0E76AEE}"/>
          </ac:spMkLst>
        </pc:spChg>
        <pc:picChg chg="add mod">
          <ac:chgData name="vị hồ" userId="2d7a08f1dce0b3e8" providerId="LiveId" clId="{D7D37AC1-3282-406D-A88A-BB2C95EC0A69}" dt="2022-07-15T07:58:01.359" v="78" actId="14100"/>
          <ac:picMkLst>
            <pc:docMk/>
            <pc:sldMk cId="2194193809" sldId="302"/>
            <ac:picMk id="5" creationId="{F95727C4-186D-0516-B0FD-BDED79386E85}"/>
          </ac:picMkLst>
        </pc:picChg>
        <pc:picChg chg="del">
          <ac:chgData name="vị hồ" userId="2d7a08f1dce0b3e8" providerId="LiveId" clId="{D7D37AC1-3282-406D-A88A-BB2C95EC0A69}" dt="2022-07-15T07:57:39.123" v="74" actId="478"/>
          <ac:picMkLst>
            <pc:docMk/>
            <pc:sldMk cId="2194193809" sldId="302"/>
            <ac:picMk id="1034" creationId="{7D917F29-82B6-FFED-858E-8C2510F71832}"/>
          </ac:picMkLst>
        </pc:picChg>
        <pc:picChg chg="add mod">
          <ac:chgData name="vị hồ" userId="2d7a08f1dce0b3e8" providerId="LiveId" clId="{D7D37AC1-3282-406D-A88A-BB2C95EC0A69}" dt="2022-07-15T07:58:22.128" v="82" actId="14100"/>
          <ac:picMkLst>
            <pc:docMk/>
            <pc:sldMk cId="2194193809" sldId="302"/>
            <ac:picMk id="4098" creationId="{75E1BAD9-046C-DCFE-3B46-0D49C2C1D40C}"/>
          </ac:picMkLst>
        </pc:picChg>
      </pc:sldChg>
      <pc:sldChg chg="addSp delSp modSp add mod">
        <pc:chgData name="vị hồ" userId="2d7a08f1dce0b3e8" providerId="LiveId" clId="{D7D37AC1-3282-406D-A88A-BB2C95EC0A69}" dt="2022-07-15T08:02:23.667" v="247" actId="1076"/>
        <pc:sldMkLst>
          <pc:docMk/>
          <pc:sldMk cId="1843222714" sldId="303"/>
        </pc:sldMkLst>
        <pc:spChg chg="mod">
          <ac:chgData name="vị hồ" userId="2d7a08f1dce0b3e8" providerId="LiveId" clId="{D7D37AC1-3282-406D-A88A-BB2C95EC0A69}" dt="2022-07-15T07:59:02.611" v="90" actId="14100"/>
          <ac:spMkLst>
            <pc:docMk/>
            <pc:sldMk cId="1843222714" sldId="303"/>
            <ac:spMk id="4" creationId="{22333E99-A331-47D0-84C1-96A3B0E76AEE}"/>
          </ac:spMkLst>
        </pc:spChg>
        <pc:picChg chg="add mod">
          <ac:chgData name="vị hồ" userId="2d7a08f1dce0b3e8" providerId="LiveId" clId="{D7D37AC1-3282-406D-A88A-BB2C95EC0A69}" dt="2022-07-15T08:02:23.667" v="247" actId="1076"/>
          <ac:picMkLst>
            <pc:docMk/>
            <pc:sldMk cId="1843222714" sldId="303"/>
            <ac:picMk id="5" creationId="{342EC84D-C864-22A7-0F23-65388AF818CC}"/>
          </ac:picMkLst>
        </pc:picChg>
        <pc:picChg chg="del">
          <ac:chgData name="vị hồ" userId="2d7a08f1dce0b3e8" providerId="LiveId" clId="{D7D37AC1-3282-406D-A88A-BB2C95EC0A69}" dt="2022-07-15T07:58:46.548" v="87" actId="478"/>
          <ac:picMkLst>
            <pc:docMk/>
            <pc:sldMk cId="1843222714" sldId="303"/>
            <ac:picMk id="1034" creationId="{7D917F29-82B6-FFED-858E-8C2510F71832}"/>
          </ac:picMkLst>
        </pc:picChg>
        <pc:picChg chg="add del mod">
          <ac:chgData name="vị hồ" userId="2d7a08f1dce0b3e8" providerId="LiveId" clId="{D7D37AC1-3282-406D-A88A-BB2C95EC0A69}" dt="2022-07-15T08:02:06.116" v="243" actId="478"/>
          <ac:picMkLst>
            <pc:docMk/>
            <pc:sldMk cId="1843222714" sldId="303"/>
            <ac:picMk id="3074" creationId="{0054FA1C-EB08-A153-B128-7C31C9388362}"/>
          </ac:picMkLst>
        </pc:picChg>
      </pc:sldChg>
      <pc:sldChg chg="addSp delSp modSp add mod">
        <pc:chgData name="vị hồ" userId="2d7a08f1dce0b3e8" providerId="LiveId" clId="{D7D37AC1-3282-406D-A88A-BB2C95EC0A69}" dt="2022-07-15T08:03:10.680" v="254" actId="1076"/>
        <pc:sldMkLst>
          <pc:docMk/>
          <pc:sldMk cId="2951592620" sldId="304"/>
        </pc:sldMkLst>
        <pc:picChg chg="add mod">
          <ac:chgData name="vị hồ" userId="2d7a08f1dce0b3e8" providerId="LiveId" clId="{D7D37AC1-3282-406D-A88A-BB2C95EC0A69}" dt="2022-07-15T08:03:10.680" v="254" actId="1076"/>
          <ac:picMkLst>
            <pc:docMk/>
            <pc:sldMk cId="2951592620" sldId="304"/>
            <ac:picMk id="5" creationId="{7BA7715F-E063-CE50-74C2-A16015598A44}"/>
          </ac:picMkLst>
        </pc:picChg>
        <pc:picChg chg="del">
          <ac:chgData name="vị hồ" userId="2d7a08f1dce0b3e8" providerId="LiveId" clId="{D7D37AC1-3282-406D-A88A-BB2C95EC0A69}" dt="2022-07-15T07:59:18.404" v="94" actId="478"/>
          <ac:picMkLst>
            <pc:docMk/>
            <pc:sldMk cId="2951592620" sldId="304"/>
            <ac:picMk id="3074" creationId="{0054FA1C-EB08-A153-B128-7C31C9388362}"/>
          </ac:picMkLst>
        </pc:picChg>
        <pc:picChg chg="add del mod">
          <ac:chgData name="vị hồ" userId="2d7a08f1dce0b3e8" providerId="LiveId" clId="{D7D37AC1-3282-406D-A88A-BB2C95EC0A69}" dt="2022-07-15T08:02:37.313" v="248" actId="478"/>
          <ac:picMkLst>
            <pc:docMk/>
            <pc:sldMk cId="2951592620" sldId="304"/>
            <ac:picMk id="5122" creationId="{C99ACFA8-A1BF-E4AB-C926-55B4E4B7D961}"/>
          </ac:picMkLst>
        </pc:picChg>
      </pc:sldChg>
      <pc:sldChg chg="addSp modSp mod">
        <pc:chgData name="vị hồ" userId="2d7a08f1dce0b3e8" providerId="LiveId" clId="{D7D37AC1-3282-406D-A88A-BB2C95EC0A69}" dt="2022-07-15T08:12:26.668" v="323" actId="1076"/>
        <pc:sldMkLst>
          <pc:docMk/>
          <pc:sldMk cId="2782461627" sldId="305"/>
        </pc:sldMkLst>
        <pc:spChg chg="mod">
          <ac:chgData name="vị hồ" userId="2d7a08f1dce0b3e8" providerId="LiveId" clId="{D7D37AC1-3282-406D-A88A-BB2C95EC0A69}" dt="2022-07-15T08:10:38.633" v="310" actId="20577"/>
          <ac:spMkLst>
            <pc:docMk/>
            <pc:sldMk cId="2782461627" sldId="305"/>
            <ac:spMk id="8" creationId="{F2F323FB-4FFF-4600-BFF3-29838315AA5B}"/>
          </ac:spMkLst>
        </pc:spChg>
        <pc:picChg chg="add mod">
          <ac:chgData name="vị hồ" userId="2d7a08f1dce0b3e8" providerId="LiveId" clId="{D7D37AC1-3282-406D-A88A-BB2C95EC0A69}" dt="2022-07-15T08:11:24.919" v="315" actId="1076"/>
          <ac:picMkLst>
            <pc:docMk/>
            <pc:sldMk cId="2782461627" sldId="305"/>
            <ac:picMk id="3" creationId="{A2356BFF-1D31-0F03-F983-D808DC7CAD17}"/>
          </ac:picMkLst>
        </pc:picChg>
        <pc:picChg chg="add mod">
          <ac:chgData name="vị hồ" userId="2d7a08f1dce0b3e8" providerId="LiveId" clId="{D7D37AC1-3282-406D-A88A-BB2C95EC0A69}" dt="2022-07-15T08:12:02.481" v="320" actId="1076"/>
          <ac:picMkLst>
            <pc:docMk/>
            <pc:sldMk cId="2782461627" sldId="305"/>
            <ac:picMk id="5" creationId="{738FCF11-CE7C-E63A-9763-11B6CCE74D1D}"/>
          </ac:picMkLst>
        </pc:picChg>
        <pc:picChg chg="add mod">
          <ac:chgData name="vị hồ" userId="2d7a08f1dce0b3e8" providerId="LiveId" clId="{D7D37AC1-3282-406D-A88A-BB2C95EC0A69}" dt="2022-07-15T08:12:26.668" v="323" actId="1076"/>
          <ac:picMkLst>
            <pc:docMk/>
            <pc:sldMk cId="2782461627" sldId="305"/>
            <ac:picMk id="17" creationId="{AF5B5CC9-F785-6180-E818-41296F51D73B}"/>
          </ac:picMkLst>
        </pc:picChg>
      </pc:sldChg>
      <pc:sldChg chg="addSp modSp mod">
        <pc:chgData name="vị hồ" userId="2d7a08f1dce0b3e8" providerId="LiveId" clId="{D7D37AC1-3282-406D-A88A-BB2C95EC0A69}" dt="2022-07-15T08:13:57.266" v="339" actId="1076"/>
        <pc:sldMkLst>
          <pc:docMk/>
          <pc:sldMk cId="3641433482" sldId="306"/>
        </pc:sldMkLst>
        <pc:spChg chg="mod">
          <ac:chgData name="vị hồ" userId="2d7a08f1dce0b3e8" providerId="LiveId" clId="{D7D37AC1-3282-406D-A88A-BB2C95EC0A69}" dt="2022-07-15T08:13:15.730" v="331"/>
          <ac:spMkLst>
            <pc:docMk/>
            <pc:sldMk cId="3641433482" sldId="306"/>
            <ac:spMk id="8" creationId="{F2F323FB-4FFF-4600-BFF3-29838315AA5B}"/>
          </ac:spMkLst>
        </pc:spChg>
        <pc:picChg chg="add mod">
          <ac:chgData name="vị hồ" userId="2d7a08f1dce0b3e8" providerId="LiveId" clId="{D7D37AC1-3282-406D-A88A-BB2C95EC0A69}" dt="2022-07-15T08:13:05.843" v="330" actId="1076"/>
          <ac:picMkLst>
            <pc:docMk/>
            <pc:sldMk cId="3641433482" sldId="306"/>
            <ac:picMk id="3" creationId="{7759BA9B-9AB0-4486-C52C-4D4A02EF06D9}"/>
          </ac:picMkLst>
        </pc:picChg>
        <pc:picChg chg="add mod">
          <ac:chgData name="vị hồ" userId="2d7a08f1dce0b3e8" providerId="LiveId" clId="{D7D37AC1-3282-406D-A88A-BB2C95EC0A69}" dt="2022-07-15T08:13:35.827" v="336" actId="1076"/>
          <ac:picMkLst>
            <pc:docMk/>
            <pc:sldMk cId="3641433482" sldId="306"/>
            <ac:picMk id="5" creationId="{1DF6D3B6-0CE7-67A7-52CC-2E74B91D30BA}"/>
          </ac:picMkLst>
        </pc:picChg>
        <pc:picChg chg="add mod">
          <ac:chgData name="vị hồ" userId="2d7a08f1dce0b3e8" providerId="LiveId" clId="{D7D37AC1-3282-406D-A88A-BB2C95EC0A69}" dt="2022-07-15T08:13:57.266" v="339" actId="1076"/>
          <ac:picMkLst>
            <pc:docMk/>
            <pc:sldMk cId="3641433482" sldId="306"/>
            <ac:picMk id="17" creationId="{04CF17D0-15C3-C571-1DD6-F6C53BDB313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568D-7016-4AE0-9273-C2FA22B9A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DB41A-7998-4A22-B70D-180794809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406A6-923E-480D-A58A-671A31FF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89385-9321-45F5-97B4-B5174A48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D98D-A571-402A-A9D7-958A2FE9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873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F66B-B998-4E34-8F00-4CEC0BD4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9740D-A360-4585-B6BA-5BA904215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21CE6-18DE-4A88-A4FD-4671EB7A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3F8ED-66D7-4559-B09D-410F2559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092FB-539D-4B3F-B307-D729559E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985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BF9522-24D0-4CF6-8596-0186532D6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1948E-2158-4668-9E77-4329701B0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BB34D-D52A-45E3-A398-699B5999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DCE6-62D9-4F22-A121-B0A62756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A7669-B068-4C8D-B05D-95A9EEDE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031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C174-E6D3-4955-A7DF-1A03EBFD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4D402-00FC-4B9C-8570-B31BC1741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18731-D40B-4A08-A761-A489F236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2D039-D4DC-491C-8DC3-50D092DE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3219A-CDB6-4839-8C20-82B3C62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121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4BEE-9B04-47B4-A27E-AD52F939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FFBF1-6A29-43EE-A758-26EFA0005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694A-C7F6-4B66-88F7-70D9B4DBC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EEF4A-8462-43F3-9C1D-5844F709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A8D43-58BC-419C-9E21-FA158AC5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00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AC84-7CED-40A4-80FE-E239E065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5FFE-2278-4DE1-AF0F-8C735393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CCE2-AEAF-47C7-9CD9-D66D2C2EF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67D81-538C-468D-91A3-6D0505D62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02784-8CED-44E1-ACD7-6F8485B8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E2299-A902-4A25-9E66-F099B4A8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226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5EBF-AA04-4AE7-B6F2-5081BF54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11493-9E3C-4D51-824A-43C4E7215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9D89-8CA8-48F3-AAA1-329DD3738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7B05F5-3A3C-4A1A-B247-726BFD147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CA887-8C3D-42F6-B59B-709856DC1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93BC5-2449-4820-8341-2EBA7DA3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2A59B-9998-4853-81D2-290D9510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2AEDE3-9094-41C4-90D1-F6BF5496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783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C5F2-E938-4DC5-81A0-7F1D7973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68151-B663-47CE-AD2C-E1CB757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5C63E-1A3F-4115-8B94-49E4586D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16BD2-2563-4272-9228-2DDE95FA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648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56724-A2E2-4BA0-999D-B975DC0C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F0094-0F44-4376-9706-E962D601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887B5-C7EA-4F63-BFC2-5BFE21D6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410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0AEE-379D-4DE9-A6D6-5CCBF09E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4383C-58A6-4B9E-8B52-2A804304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F77A5-DD38-42AF-9114-929512FAA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A4204-B000-495C-9DCB-58649042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BEF66-D700-45DB-86A7-157272B6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5E78B-C3CF-4781-8014-CEC46F6A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846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A9ED-E948-4448-9275-13EECB6B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807A3-45F6-4EA9-8F06-4587BA6BC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341B5-36BB-4ECA-9BFF-6A54DB98D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0DD2E-3BC0-4118-A311-546E23EF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40142-29CF-4218-9E10-5A90E645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72EBC-3952-4AB4-8B0E-731A2323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271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B45BE-48CA-4E19-A70E-18C9791B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24975-A1F7-43B7-8637-7F35755A4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3284A-D175-44A2-81B5-ABB6B6BE7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38154-F75D-480C-A9A8-77A8F9489176}" type="datetimeFigureOut">
              <a:rPr lang="vi-VN" smtClean="0"/>
              <a:t>16/07/2022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CEE24-D2AC-4080-B2FB-ECDDC42A9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20FF4-AFF7-4D4E-90EF-2A62FFAF9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336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microsoft.com/office/2007/relationships/hdphoto" Target="../media/hdphoto2.wdp"/><Relationship Id="rId18" Type="http://schemas.openxmlformats.org/officeDocument/2006/relationships/image" Target="../media/image16.gif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2.png"/><Relationship Id="rId17" Type="http://schemas.openxmlformats.org/officeDocument/2006/relationships/image" Target="../media/image15.gif"/><Relationship Id="rId2" Type="http://schemas.openxmlformats.org/officeDocument/2006/relationships/image" Target="../media/image3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jpeg"/><Relationship Id="rId15" Type="http://schemas.microsoft.com/office/2007/relationships/hdphoto" Target="../media/hdphoto3.wdp"/><Relationship Id="rId10" Type="http://schemas.openxmlformats.org/officeDocument/2006/relationships/image" Target="../media/image10.jpeg"/><Relationship Id="rId19" Type="http://schemas.openxmlformats.org/officeDocument/2006/relationships/image" Target="../media/image17.gif"/><Relationship Id="rId4" Type="http://schemas.openxmlformats.org/officeDocument/2006/relationships/image" Target="../media/image5.jpe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6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microsoft.com/office/2007/relationships/hdphoto" Target="../media/hdphoto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microsoft.com/office/2007/relationships/hdphoto" Target="../media/hdphoto7.wdp"/><Relationship Id="rId10" Type="http://schemas.openxmlformats.org/officeDocument/2006/relationships/image" Target="../media/image4.png"/><Relationship Id="rId4" Type="http://schemas.openxmlformats.org/officeDocument/2006/relationships/image" Target="../media/image43.png"/><Relationship Id="rId9" Type="http://schemas.microsoft.com/office/2007/relationships/hdphoto" Target="../media/hdphoto3.wdp"/><Relationship Id="rId1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6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microsoft.com/office/2007/relationships/hdphoto" Target="../media/hdphoto9.wdp"/><Relationship Id="rId17" Type="http://schemas.openxmlformats.org/officeDocument/2006/relationships/image" Target="../media/image49.png"/><Relationship Id="rId2" Type="http://schemas.openxmlformats.org/officeDocument/2006/relationships/image" Target="../media/image42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microsoft.com/office/2007/relationships/hdphoto" Target="../media/hdphoto7.wdp"/><Relationship Id="rId15" Type="http://schemas.openxmlformats.org/officeDocument/2006/relationships/image" Target="../media/image47.png"/><Relationship Id="rId10" Type="http://schemas.microsoft.com/office/2007/relationships/hdphoto" Target="../media/hdphoto3.wdp"/><Relationship Id="rId4" Type="http://schemas.openxmlformats.org/officeDocument/2006/relationships/image" Target="../media/image43.png"/><Relationship Id="rId9" Type="http://schemas.openxmlformats.org/officeDocument/2006/relationships/image" Target="../media/image13.png"/><Relationship Id="rId1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6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microsoft.com/office/2007/relationships/hdphoto" Target="../media/hdphoto9.wdp"/><Relationship Id="rId2" Type="http://schemas.openxmlformats.org/officeDocument/2006/relationships/image" Target="../media/image42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microsoft.com/office/2007/relationships/hdphoto" Target="../media/hdphoto3.wdp"/><Relationship Id="rId4" Type="http://schemas.openxmlformats.org/officeDocument/2006/relationships/image" Target="../media/image43.png"/><Relationship Id="rId9" Type="http://schemas.openxmlformats.org/officeDocument/2006/relationships/image" Target="../media/image13.png"/><Relationship Id="rId1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6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microsoft.com/office/2007/relationships/hdphoto" Target="../media/hdphoto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microsoft.com/office/2007/relationships/hdphoto" Target="../media/hdphoto7.wdp"/><Relationship Id="rId15" Type="http://schemas.openxmlformats.org/officeDocument/2006/relationships/image" Target="../media/image52.png"/><Relationship Id="rId10" Type="http://schemas.microsoft.com/office/2007/relationships/hdphoto" Target="../media/hdphoto3.wdp"/><Relationship Id="rId4" Type="http://schemas.openxmlformats.org/officeDocument/2006/relationships/image" Target="../media/image43.png"/><Relationship Id="rId9" Type="http://schemas.openxmlformats.org/officeDocument/2006/relationships/image" Target="../media/image13.png"/><Relationship Id="rId1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5.gif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microsoft.com/office/2007/relationships/hdphoto" Target="../media/hdphoto15.wdp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4.png"/><Relationship Id="rId4" Type="http://schemas.openxmlformats.org/officeDocument/2006/relationships/image" Target="../media/image63.png"/><Relationship Id="rId9" Type="http://schemas.openxmlformats.org/officeDocument/2006/relationships/image" Target="../media/image6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4.png"/><Relationship Id="rId3" Type="http://schemas.microsoft.com/office/2007/relationships/hdphoto" Target="../media/hdphoto15.wdp"/><Relationship Id="rId7" Type="http://schemas.openxmlformats.org/officeDocument/2006/relationships/image" Target="../media/image66.png"/><Relationship Id="rId12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2.png"/><Relationship Id="rId5" Type="http://schemas.openxmlformats.org/officeDocument/2006/relationships/image" Target="../media/image64.png"/><Relationship Id="rId10" Type="http://schemas.openxmlformats.org/officeDocument/2006/relationships/image" Target="../media/image4.png"/><Relationship Id="rId4" Type="http://schemas.openxmlformats.org/officeDocument/2006/relationships/image" Target="../media/image63.png"/><Relationship Id="rId9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9.png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image" Target="../media/image17.gif"/><Relationship Id="rId7" Type="http://schemas.microsoft.com/office/2007/relationships/hdphoto" Target="../media/hdphoto1.wdp"/><Relationship Id="rId12" Type="http://schemas.openxmlformats.org/officeDocument/2006/relationships/image" Target="../media/image18.png"/><Relationship Id="rId17" Type="http://schemas.microsoft.com/office/2007/relationships/hdphoto" Target="../media/hdphoto3.wdp"/><Relationship Id="rId2" Type="http://schemas.openxmlformats.org/officeDocument/2006/relationships/image" Target="../media/image3.jpeg"/><Relationship Id="rId16" Type="http://schemas.openxmlformats.org/officeDocument/2006/relationships/image" Target="../media/image13.png"/><Relationship Id="rId20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jpeg"/><Relationship Id="rId15" Type="http://schemas.microsoft.com/office/2007/relationships/hdphoto" Target="../media/hdphoto2.wdp"/><Relationship Id="rId10" Type="http://schemas.openxmlformats.org/officeDocument/2006/relationships/image" Target="../media/image10.jpeg"/><Relationship Id="rId19" Type="http://schemas.openxmlformats.org/officeDocument/2006/relationships/image" Target="../media/image15.gif"/><Relationship Id="rId4" Type="http://schemas.openxmlformats.org/officeDocument/2006/relationships/image" Target="../media/image5.jpe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7.png"/><Relationship Id="rId3" Type="http://schemas.microsoft.com/office/2007/relationships/hdphoto" Target="../media/hdphoto15.wdp"/><Relationship Id="rId7" Type="http://schemas.openxmlformats.org/officeDocument/2006/relationships/image" Target="../media/image66.png"/><Relationship Id="rId12" Type="http://schemas.openxmlformats.org/officeDocument/2006/relationships/image" Target="../media/image7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5.png"/><Relationship Id="rId5" Type="http://schemas.openxmlformats.org/officeDocument/2006/relationships/image" Target="../media/image64.png"/><Relationship Id="rId10" Type="http://schemas.openxmlformats.org/officeDocument/2006/relationships/image" Target="../media/image4.png"/><Relationship Id="rId4" Type="http://schemas.openxmlformats.org/officeDocument/2006/relationships/image" Target="../media/image63.png"/><Relationship Id="rId9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77BCD6-3582-4043-B499-9FFA7B2E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B8FF3B-1748-440B-9309-44574B4A690B}"/>
              </a:ext>
            </a:extLst>
          </p:cNvPr>
          <p:cNvSpPr/>
          <p:nvPr/>
        </p:nvSpPr>
        <p:spPr>
          <a:xfrm>
            <a:off x="5400675" y="1114425"/>
            <a:ext cx="2000250" cy="923925"/>
          </a:xfrm>
          <a:prstGeom prst="rect">
            <a:avLst/>
          </a:prstGeom>
          <a:solidFill>
            <a:srgbClr val="5B8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FF4F94-7A56-4855-92BD-C17007CDBB68}"/>
              </a:ext>
            </a:extLst>
          </p:cNvPr>
          <p:cNvGrpSpPr/>
          <p:nvPr/>
        </p:nvGrpSpPr>
        <p:grpSpPr>
          <a:xfrm>
            <a:off x="4204447" y="884188"/>
            <a:ext cx="3783106" cy="1984563"/>
            <a:chOff x="4204447" y="884188"/>
            <a:chExt cx="3783106" cy="19845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7F09A7-7AF1-4E6A-A018-1160BC3932AC}"/>
                </a:ext>
              </a:extLst>
            </p:cNvPr>
            <p:cNvSpPr txBox="1"/>
            <p:nvPr/>
          </p:nvSpPr>
          <p:spPr>
            <a:xfrm>
              <a:off x="4204447" y="884188"/>
              <a:ext cx="37831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>
                  <a:ln w="28575">
                    <a:solidFill>
                      <a:srgbClr val="5F0B09"/>
                    </a:solidFill>
                  </a:ln>
                  <a:solidFill>
                    <a:srgbClr val="D45641"/>
                  </a:solidFill>
                  <a:latin typeface="Mklatin" panose="02000805020000020003" pitchFamily="2" charset="0"/>
                </a:rPr>
                <a:t>DACK</a:t>
              </a:r>
              <a:endParaRPr lang="vi-VN" sz="72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DAD319-143A-4BC6-B840-AE8CA6283536}"/>
                </a:ext>
              </a:extLst>
            </p:cNvPr>
            <p:cNvSpPr txBox="1"/>
            <p:nvPr/>
          </p:nvSpPr>
          <p:spPr>
            <a:xfrm>
              <a:off x="4204447" y="1668422"/>
              <a:ext cx="37831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err="1">
                  <a:ln w="28575">
                    <a:solidFill>
                      <a:srgbClr val="5F0B09"/>
                    </a:solidFill>
                  </a:ln>
                  <a:solidFill>
                    <a:srgbClr val="D45641"/>
                  </a:solidFill>
                  <a:latin typeface="Mklatin" panose="02000805020000020003" pitchFamily="2" charset="0"/>
                </a:rPr>
                <a:t>Vinamilk</a:t>
              </a:r>
              <a:endParaRPr lang="vi-VN" sz="72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</a:endParaRPr>
            </a:p>
          </p:txBody>
        </p: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DA302C8F-93B5-46D3-BD13-23BD360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463" r="224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14920" r="76287" b="13876"/>
          <a:stretch/>
        </p:blipFill>
        <p:spPr>
          <a:xfrm rot="5400000">
            <a:off x="-2245556" y="233598"/>
            <a:ext cx="723778" cy="406997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E18F712-BA94-429F-83D7-924C2C184724}"/>
              </a:ext>
            </a:extLst>
          </p:cNvPr>
          <p:cNvSpPr/>
          <p:nvPr/>
        </p:nvSpPr>
        <p:spPr>
          <a:xfrm>
            <a:off x="10254343" y="250371"/>
            <a:ext cx="1404257" cy="864054"/>
          </a:xfrm>
          <a:prstGeom prst="rect">
            <a:avLst/>
          </a:prstGeom>
          <a:solidFill>
            <a:srgbClr val="2E3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C0357-5559-7B5F-6A2B-16879EBCEDC6}"/>
              </a:ext>
            </a:extLst>
          </p:cNvPr>
          <p:cNvSpPr txBox="1"/>
          <p:nvPr/>
        </p:nvSpPr>
        <p:spPr>
          <a:xfrm>
            <a:off x="2929631" y="3107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0833E-6 2.96296E-6 L 0.62279 2.96296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-18889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DC84-0CAE-7F3F-2776-003B07C6A498}"/>
              </a:ext>
            </a:extLst>
          </p:cNvPr>
          <p:cNvSpPr txBox="1"/>
          <p:nvPr/>
        </p:nvSpPr>
        <p:spPr>
          <a:xfrm>
            <a:off x="656419" y="1194949"/>
            <a:ext cx="355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JUnit5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C9B1E549-F029-F943-5794-3E1FA540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96" y="1934943"/>
            <a:ext cx="5055823" cy="321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2AE7C045-36EF-D80A-5F18-85E92B8C1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37" y="1934943"/>
            <a:ext cx="4539380" cy="321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4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5549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E9B1F-A1FA-69D9-63D6-25B2D5FD5CEE}"/>
              </a:ext>
            </a:extLst>
          </p:cNvPr>
          <p:cNvSpPr txBox="1"/>
          <p:nvPr/>
        </p:nvSpPr>
        <p:spPr>
          <a:xfrm>
            <a:off x="163757" y="1205438"/>
            <a:ext cx="40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Integration Test (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cộng</a:t>
            </a:r>
            <a:r>
              <a:rPr lang="en-US"/>
              <a:t> có 7 case)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CDCA04-09D2-7589-02E8-FAEA081D5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3578" y="1792527"/>
            <a:ext cx="9213707" cy="327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5549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DEDF76C-554F-2C5B-BAE9-68A66401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6395"/>
            <a:ext cx="6326609" cy="251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4A46DFDD-1070-0EF1-961A-E2F97F985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5924" y="1662929"/>
            <a:ext cx="6096000" cy="25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55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5549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pic>
        <p:nvPicPr>
          <p:cNvPr id="1034" name="Picture 10" descr="Mở ảnh">
            <a:extLst>
              <a:ext uri="{FF2B5EF4-FFF2-40B4-BE49-F238E27FC236}">
                <a16:creationId xmlns:a16="http://schemas.microsoft.com/office/drawing/2014/main" id="{7D917F29-82B6-FFED-858E-8C2510F71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33" y="1838324"/>
            <a:ext cx="4956533" cy="29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20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334154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</a:rPr>
              <a:t>-</a:t>
            </a:r>
            <a:r>
              <a:rPr lang="vi-VN" b="1">
                <a:solidFill>
                  <a:schemeClr val="tx1"/>
                </a:solidFill>
              </a:rPr>
              <a:t> Đăng </a:t>
            </a:r>
            <a:r>
              <a:rPr lang="vi-VN" b="1" err="1">
                <a:solidFill>
                  <a:schemeClr val="tx1"/>
                </a:solidFill>
              </a:rPr>
              <a:t>nhập</a:t>
            </a:r>
            <a:r>
              <a:rPr lang="vi-VN" b="1">
                <a:solidFill>
                  <a:schemeClr val="tx1"/>
                </a:solidFill>
              </a:rPr>
              <a:t> </a:t>
            </a:r>
            <a:r>
              <a:rPr lang="vi-VN" b="1" err="1">
                <a:solidFill>
                  <a:schemeClr val="tx1"/>
                </a:solidFill>
              </a:rPr>
              <a:t>tài</a:t>
            </a:r>
            <a:r>
              <a:rPr lang="vi-VN" b="1">
                <a:solidFill>
                  <a:schemeClr val="tx1"/>
                </a:solidFill>
              </a:rPr>
              <a:t> </a:t>
            </a:r>
            <a:r>
              <a:rPr lang="vi-VN" b="1" err="1">
                <a:solidFill>
                  <a:schemeClr val="tx1"/>
                </a:solidFill>
              </a:rPr>
              <a:t>khoản</a:t>
            </a:r>
            <a:r>
              <a:rPr lang="vi-VN" b="1">
                <a:solidFill>
                  <a:schemeClr val="tx1"/>
                </a:solidFill>
              </a:rPr>
              <a:t> chưa đăng </a:t>
            </a:r>
            <a:r>
              <a:rPr lang="vi-VN" b="1" err="1">
                <a:solidFill>
                  <a:schemeClr val="tx1"/>
                </a:solidFill>
              </a:rPr>
              <a:t>ký</a:t>
            </a:r>
            <a:r>
              <a:rPr lang="vi-VN" b="1">
                <a:solidFill>
                  <a:schemeClr val="tx1"/>
                </a:solidFill>
              </a:rPr>
              <a:t> </a:t>
            </a:r>
            <a:r>
              <a:rPr lang="vi-VN" b="1" err="1">
                <a:solidFill>
                  <a:schemeClr val="tx1"/>
                </a:solidFill>
              </a:rPr>
              <a:t>thì</a:t>
            </a:r>
            <a:r>
              <a:rPr lang="vi-VN" b="1">
                <a:solidFill>
                  <a:schemeClr val="tx1"/>
                </a:solidFill>
              </a:rPr>
              <a:t> không </a:t>
            </a:r>
            <a:r>
              <a:rPr lang="vi-VN" b="1" err="1">
                <a:solidFill>
                  <a:schemeClr val="tx1"/>
                </a:solidFill>
              </a:rPr>
              <a:t>báo</a:t>
            </a:r>
            <a:r>
              <a:rPr lang="vi-VN" b="1">
                <a:solidFill>
                  <a:schemeClr val="tx1"/>
                </a:solidFill>
              </a:rPr>
              <a:t> </a:t>
            </a:r>
            <a:r>
              <a:rPr lang="vi-VN" b="1" err="1">
                <a:solidFill>
                  <a:schemeClr val="tx1"/>
                </a:solidFill>
              </a:rPr>
              <a:t>lỗi</a:t>
            </a:r>
            <a:r>
              <a:rPr lang="vi-VN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(Fail) </a:t>
            </a:r>
            <a:endParaRPr lang="vi-VN" b="1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95727C4-186D-0516-B0FD-BDED79386E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224" y="1867206"/>
            <a:ext cx="4901994" cy="237458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5E1BAD9-046C-DCFE-3B46-0D49C2C1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42" y="1867206"/>
            <a:ext cx="5971046" cy="237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9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5549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42EC84D-C864-22A7-0F23-65388AF81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4594" y="1350889"/>
            <a:ext cx="5522811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5549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BA7715F-E063-CE50-74C2-A16015598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0182" y="1868976"/>
            <a:ext cx="7057180" cy="36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9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5549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E9B1F-A1FA-69D9-63D6-25B2D5FD5CEE}"/>
              </a:ext>
            </a:extLst>
          </p:cNvPr>
          <p:cNvSpPr txBox="1"/>
          <p:nvPr/>
        </p:nvSpPr>
        <p:spPr>
          <a:xfrm>
            <a:off x="163757" y="1205438"/>
            <a:ext cx="40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Test (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cộng</a:t>
            </a:r>
            <a:r>
              <a:rPr lang="en-US"/>
              <a:t> có 29 case)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60662-06FA-4ED2-8483-D4737585D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576" y="1832699"/>
            <a:ext cx="8809065" cy="32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8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5549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E9B1F-A1FA-69D9-63D6-25B2D5FD5CEE}"/>
              </a:ext>
            </a:extLst>
          </p:cNvPr>
          <p:cNvSpPr txBox="1"/>
          <p:nvPr/>
        </p:nvSpPr>
        <p:spPr>
          <a:xfrm>
            <a:off x="163757" y="1205438"/>
            <a:ext cx="40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Test (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cộng</a:t>
            </a:r>
            <a:r>
              <a:rPr lang="en-US"/>
              <a:t> có 29 case)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FD1187-0B5C-0E17-F8FD-BDAD2694E1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2369" y="1574770"/>
            <a:ext cx="10310620" cy="39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4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5549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E9B1F-A1FA-69D9-63D6-25B2D5FD5CEE}"/>
              </a:ext>
            </a:extLst>
          </p:cNvPr>
          <p:cNvSpPr txBox="1"/>
          <p:nvPr/>
        </p:nvSpPr>
        <p:spPr>
          <a:xfrm>
            <a:off x="163757" y="1205438"/>
            <a:ext cx="40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Test (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cộng</a:t>
            </a:r>
            <a:r>
              <a:rPr lang="en-US"/>
              <a:t> có 29 case)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EA175-654A-AFEC-CEF5-73B1F4560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658014"/>
            <a:ext cx="9732651" cy="36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2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id="{CD3BCACE-BA5D-4D5E-AA26-6D9DBB2B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1640C4-66B8-4C17-9671-5DF126A47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C9707-D139-457D-A44B-4EC41B8D35A1}"/>
              </a:ext>
            </a:extLst>
          </p:cNvPr>
          <p:cNvSpPr/>
          <p:nvPr/>
        </p:nvSpPr>
        <p:spPr>
          <a:xfrm>
            <a:off x="0" y="0"/>
            <a:ext cx="12192000" cy="1022555"/>
          </a:xfrm>
          <a:prstGeom prst="rect">
            <a:avLst/>
          </a:prstGeom>
          <a:solidFill>
            <a:srgbClr val="F35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1636E0E-8C35-4C18-BA90-F3E00496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-64969"/>
            <a:ext cx="2455594" cy="1152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9131E-7759-4AC9-AA9D-30FCEC991B0D}"/>
              </a:ext>
            </a:extLst>
          </p:cNvPr>
          <p:cNvSpPr txBox="1"/>
          <p:nvPr/>
        </p:nvSpPr>
        <p:spPr>
          <a:xfrm>
            <a:off x="3030313" y="-50826"/>
            <a:ext cx="8232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effectLst/>
                <a:uLnTx/>
                <a:uFillTx/>
                <a:latin typeface="Mklatin" panose="02000805020000020003" pitchFamily="2" charset="0"/>
                <a:ea typeface="+mn-ea"/>
                <a:cs typeface="+mn-cs"/>
              </a:rPr>
              <a:t>GROUP MEMBERS</a:t>
            </a:r>
            <a:endParaRPr kumimoji="0" lang="vi-VN" sz="6600" b="1" i="0" u="none" strike="noStrike" kern="1200" cap="none" spc="0" normalizeH="0" baseline="0" noProof="0">
              <a:ln w="28575">
                <a:solidFill>
                  <a:srgbClr val="5F0B09"/>
                </a:solidFill>
              </a:ln>
              <a:solidFill>
                <a:srgbClr val="D4564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632494-9D1E-4A91-95B0-BBA2A127E5D1}"/>
              </a:ext>
            </a:extLst>
          </p:cNvPr>
          <p:cNvGrpSpPr/>
          <p:nvPr/>
        </p:nvGrpSpPr>
        <p:grpSpPr>
          <a:xfrm>
            <a:off x="8926528" y="1508919"/>
            <a:ext cx="2728143" cy="3711787"/>
            <a:chOff x="6116580" y="1495278"/>
            <a:chExt cx="2728143" cy="37117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BB7E07-7A90-4A92-AED5-05E91A8BD4CB}"/>
                </a:ext>
              </a:extLst>
            </p:cNvPr>
            <p:cNvGrpSpPr/>
            <p:nvPr/>
          </p:nvGrpSpPr>
          <p:grpSpPr>
            <a:xfrm>
              <a:off x="6116580" y="1495278"/>
              <a:ext cx="2728143" cy="3711787"/>
              <a:chOff x="920582" y="1598373"/>
              <a:chExt cx="2728143" cy="3711787"/>
            </a:xfrm>
          </p:grpSpPr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030F0EF4-E960-491D-9753-03B45226D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61A483-9724-4D7B-89DA-EA4483E8C25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09F9B02-3BF7-44F2-B89A-15FE07D928C4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5746A0-5C13-4CB9-A149-0ECBC3567C2F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srgbClr val="2A252A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Nhàn</a:t>
                </a:r>
                <a:endParaRPr kumimoji="0" lang="vi-VN" sz="3600" b="0" i="0" u="none" strike="noStrike" kern="1200" cap="none" spc="0" normalizeH="0" baseline="0" noProof="0">
                  <a:ln>
                    <a:noFill/>
                  </a:ln>
                  <a:solidFill>
                    <a:srgbClr val="2A252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5" name="Picture 44" descr="Diagram&#10;&#10;Description automatically generated">
              <a:extLst>
                <a:ext uri="{FF2B5EF4-FFF2-40B4-BE49-F238E27FC236}">
                  <a16:creationId xmlns:a16="http://schemas.microsoft.com/office/drawing/2014/main" id="{D2D3904D-0CAC-4FA2-B6BD-A5F593D93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76135" r="855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58" r="13272"/>
            <a:stretch/>
          </p:blipFill>
          <p:spPr>
            <a:xfrm>
              <a:off x="8182302" y="2292547"/>
              <a:ext cx="461213" cy="22808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4748FF-ADD0-4B7A-8089-1E8EFD16AE58}"/>
              </a:ext>
            </a:extLst>
          </p:cNvPr>
          <p:cNvGrpSpPr/>
          <p:nvPr/>
        </p:nvGrpSpPr>
        <p:grpSpPr>
          <a:xfrm>
            <a:off x="253103" y="1498789"/>
            <a:ext cx="2728143" cy="3711787"/>
            <a:chOff x="253103" y="1498789"/>
            <a:chExt cx="2728143" cy="37117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8ECAA4-66E5-4A86-B6B3-531B0E1183D5}"/>
                </a:ext>
              </a:extLst>
            </p:cNvPr>
            <p:cNvGrpSpPr/>
            <p:nvPr/>
          </p:nvGrpSpPr>
          <p:grpSpPr>
            <a:xfrm>
              <a:off x="253103" y="1498789"/>
              <a:ext cx="2728143" cy="3711787"/>
              <a:chOff x="920582" y="1598373"/>
              <a:chExt cx="2728143" cy="3711787"/>
            </a:xfrm>
          </p:grpSpPr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5B705199-637B-4263-9B44-4B9D7848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943B6-99DC-494F-BB29-4B765594857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FEA3B44-A34E-4952-9B6E-436938BECD67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F7F1DA-1D2D-41D0-B4EA-844FDC10279C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600" err="1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Vị</a:t>
                </a:r>
                <a:endParaRPr kumimoji="0" lang="vi-VN" sz="3600" b="0" i="0" u="none" strike="noStrike" kern="1200" cap="none" spc="0" normalizeH="0" baseline="0" noProof="0">
                  <a:ln>
                    <a:noFill/>
                  </a:ln>
                  <a:solidFill>
                    <a:srgbClr val="2A252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6" name="Picture 45" descr="Diagram&#10;&#10;Description automatically generated">
              <a:extLst>
                <a:ext uri="{FF2B5EF4-FFF2-40B4-BE49-F238E27FC236}">
                  <a16:creationId xmlns:a16="http://schemas.microsoft.com/office/drawing/2014/main" id="{9291F3DC-6390-4259-9922-A20FC445C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2455" r="226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3" r="76097"/>
            <a:stretch/>
          </p:blipFill>
          <p:spPr>
            <a:xfrm>
              <a:off x="359824" y="2081968"/>
              <a:ext cx="620323" cy="28384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E543BA-82DE-427E-BD4F-07B531B3874C}"/>
              </a:ext>
            </a:extLst>
          </p:cNvPr>
          <p:cNvGrpSpPr/>
          <p:nvPr/>
        </p:nvGrpSpPr>
        <p:grpSpPr>
          <a:xfrm>
            <a:off x="4498778" y="1498790"/>
            <a:ext cx="2728143" cy="3711787"/>
            <a:chOff x="3184842" y="1495279"/>
            <a:chExt cx="2728143" cy="3711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8981DC-E6EC-4C25-B618-01A668AEB363}"/>
                </a:ext>
              </a:extLst>
            </p:cNvPr>
            <p:cNvGrpSpPr/>
            <p:nvPr/>
          </p:nvGrpSpPr>
          <p:grpSpPr>
            <a:xfrm>
              <a:off x="3184842" y="1495279"/>
              <a:ext cx="2728143" cy="3711787"/>
              <a:chOff x="920582" y="1598373"/>
              <a:chExt cx="2728143" cy="3711787"/>
            </a:xfrm>
          </p:grpSpPr>
          <p:pic>
            <p:nvPicPr>
              <p:cNvPr id="24" name="Picture 23" descr="Diagram&#10;&#10;Description automatically generated">
                <a:extLst>
                  <a:ext uri="{FF2B5EF4-FFF2-40B4-BE49-F238E27FC236}">
                    <a16:creationId xmlns:a16="http://schemas.microsoft.com/office/drawing/2014/main" id="{C9D6C290-C1FB-428A-8EE9-0FCC8E1B8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D14ED6-187C-4986-99E3-0FF9FC06A854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844A54E-61D0-49A4-99C3-AB633656034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0A9E88-7F1B-41C1-BCB5-36BFAAED2D62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srgbClr val="2A252A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Vinh</a:t>
                </a:r>
                <a:endParaRPr kumimoji="0" lang="vi-VN" sz="3600" b="0" i="0" u="none" strike="noStrike" kern="1200" cap="none" spc="0" normalizeH="0" baseline="0" noProof="0">
                  <a:ln>
                    <a:noFill/>
                  </a:ln>
                  <a:solidFill>
                    <a:srgbClr val="2A252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2E0D1893-C906-4B97-BC2A-CBEE7B521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32" b="92953" l="25586" r="41016">
                          <a14:foregroundMark x1="33008" y1="90268" x2="33008" y2="90268"/>
                          <a14:foregroundMark x1="33008" y1="92953" x2="33008" y2="92953"/>
                          <a14:foregroundMark x1="41016" y1="63423" x2="41016" y2="634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9" r="57031"/>
            <a:stretch/>
          </p:blipFill>
          <p:spPr>
            <a:xfrm>
              <a:off x="3336946" y="2515300"/>
              <a:ext cx="655401" cy="2001428"/>
            </a:xfrm>
            <a:prstGeom prst="rect">
              <a:avLst/>
            </a:prstGeom>
          </p:spPr>
        </p:pic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2BEB92B7-DEDA-484A-834F-2A71DCC02D0F}"/>
              </a:ext>
            </a:extLst>
          </p:cNvPr>
          <p:cNvSpPr/>
          <p:nvPr/>
        </p:nvSpPr>
        <p:spPr>
          <a:xfrm>
            <a:off x="0" y="5925670"/>
            <a:ext cx="12192000" cy="932329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E2DDE6F-477A-4A0F-94AC-996F19547A5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741" b="78426" l="27448" r="51875">
                        <a14:foregroundMark x1="50156" y1="54907" x2="51042" y2="57037"/>
                        <a14:foregroundMark x1="51458" y1="56296" x2="51927" y2="57222"/>
                        <a14:foregroundMark x1="42083" y1="63889" x2="43229" y2="67963"/>
                        <a14:foregroundMark x1="39427" y1="78426" x2="39427" y2="78426"/>
                        <a14:foregroundMark x1="27865" y1="57685" x2="27865" y2="57685"/>
                        <a14:foregroundMark x1="28542" y1="52130" x2="28542" y2="52130"/>
                        <a14:foregroundMark x1="29323" y1="49167" x2="29323" y2="49167"/>
                        <a14:foregroundMark x1="30417" y1="46296" x2="30417" y2="46296"/>
                        <a14:foregroundMark x1="31302" y1="43796" x2="31302" y2="43796"/>
                        <a14:foregroundMark x1="32656" y1="42593" x2="32813" y2="42130"/>
                        <a14:foregroundMark x1="34844" y1="40556" x2="34844" y2="40556"/>
                        <a14:foregroundMark x1="36979" y1="38519" x2="36979" y2="38519"/>
                        <a14:foregroundMark x1="33542" y1="40926" x2="33542" y2="40926"/>
                        <a14:foregroundMark x1="29948" y1="47685" x2="29948" y2="47685"/>
                        <a14:foregroundMark x1="29583" y1="47685" x2="29583" y2="47685"/>
                        <a14:foregroundMark x1="28958" y1="50093" x2="28958" y2="50093"/>
                        <a14:foregroundMark x1="28802" y1="50833" x2="28802" y2="50833"/>
                      </a14:backgroundRemoval>
                    </a14:imgEffect>
                  </a14:imgLayer>
                </a14:imgProps>
              </a:ext>
            </a:extLst>
          </a:blip>
          <a:srcRect l="24486" t="30588" r="45587" b="17255"/>
          <a:stretch/>
        </p:blipFill>
        <p:spPr>
          <a:xfrm rot="20834145">
            <a:off x="-11236" y="5465432"/>
            <a:ext cx="1485854" cy="1456648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F11E34AE-19EE-495C-926E-12A539BB75C7}"/>
              </a:ext>
            </a:extLst>
          </p:cNvPr>
          <p:cNvGrpSpPr/>
          <p:nvPr/>
        </p:nvGrpSpPr>
        <p:grpSpPr>
          <a:xfrm>
            <a:off x="8973774" y="5279230"/>
            <a:ext cx="3358960" cy="1595085"/>
            <a:chOff x="8921354" y="5331557"/>
            <a:chExt cx="3358960" cy="159508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19DC21-842C-4FF1-AD99-DBBBEC9C4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7315" b="65648" l="50938" r="74115">
                          <a14:foregroundMark x1="57344" y1="46204" x2="60417" y2="46204"/>
                          <a14:foregroundMark x1="64219" y1="43426" x2="65156" y2="43426"/>
                          <a14:foregroundMark x1="62917" y1="44444" x2="64583" y2="45185"/>
                          <a14:foregroundMark x1="62031" y1="65093" x2="62031" y2="65093"/>
                          <a14:foregroundMark x1="67969" y1="63981" x2="68073" y2="63981"/>
                          <a14:foregroundMark x1="68333" y1="63704" x2="68333" y2="63704"/>
                          <a14:foregroundMark x1="68594" y1="63704" x2="68594" y2="63704"/>
                          <a14:foregroundMark x1="68958" y1="63241" x2="68958" y2="63241"/>
                          <a14:foregroundMark x1="66719" y1="65093" x2="66719" y2="65093"/>
                          <a14:foregroundMark x1="65156" y1="65648" x2="65156" y2="65648"/>
                          <a14:foregroundMark x1="72813" y1="47315" x2="72813" y2="47315"/>
                          <a14:foregroundMark x1="72917" y1="55648" x2="72917" y2="55648"/>
                          <a14:foregroundMark x1="73073" y1="50370" x2="73073" y2="50370"/>
                          <a14:foregroundMark x1="71979" y1="35741" x2="71979" y2="35741"/>
                          <a14:foregroundMark x1="72135" y1="36296" x2="72135" y2="36296"/>
                          <a14:foregroundMark x1="71927" y1="34352" x2="71927" y2="34352"/>
                          <a14:foregroundMark x1="72344" y1="40000" x2="72344" y2="40000"/>
                          <a14:foregroundMark x1="72240" y1="37685" x2="72240" y2="37685"/>
                          <a14:foregroundMark x1="72552" y1="43981" x2="72552" y2="43981"/>
                          <a14:foregroundMark x1="72865" y1="46481" x2="72865" y2="46481"/>
                          <a14:foregroundMark x1="72656" y1="43426" x2="72604" y2="44722"/>
                          <a14:foregroundMark x1="72448" y1="41852" x2="72552" y2="43241"/>
                          <a14:foregroundMark x1="71146" y1="29074" x2="71146" y2="29074"/>
                          <a14:foregroundMark x1="69896" y1="28241" x2="69896" y2="28241"/>
                          <a14:foregroundMark x1="68958" y1="29630" x2="68958" y2="29630"/>
                          <a14:foregroundMark x1="69063" y1="29167" x2="69271" y2="28981"/>
                          <a14:foregroundMark x1="71667" y1="31944" x2="71667" y2="31944"/>
                          <a14:foregroundMark x1="71458" y1="30093" x2="71458" y2="30093"/>
                          <a14:foregroundMark x1="71719" y1="33148" x2="71719" y2="33148"/>
                          <a14:foregroundMark x1="71927" y1="33148" x2="71927" y2="33148"/>
                          <a14:foregroundMark x1="71927" y1="33333" x2="71927" y2="33333"/>
                          <a14:foregroundMark x1="71875" y1="33241" x2="71875" y2="33241"/>
                          <a14:foregroundMark x1="71719" y1="32500" x2="71719" y2="32500"/>
                          <a14:foregroundMark x1="71979" y1="33981" x2="71979" y2="33981"/>
                          <a14:foregroundMark x1="67656" y1="32407" x2="67656" y2="32407"/>
                          <a14:foregroundMark x1="65573" y1="32685" x2="65573" y2="32685"/>
                          <a14:foregroundMark x1="65156" y1="32685" x2="65156" y2="32685"/>
                          <a14:foregroundMark x1="52448" y1="32685" x2="52448" y2="32685"/>
                          <a14:foregroundMark x1="51354" y1="34722" x2="51354" y2="34722"/>
                          <a14:foregroundMark x1="51823" y1="32963" x2="51823" y2="32963"/>
                          <a14:foregroundMark x1="50990" y1="40741" x2="50990" y2="40741"/>
                          <a14:foregroundMark x1="52083" y1="53889" x2="52083" y2="53889"/>
                          <a14:foregroundMark x1="51771" y1="52315" x2="51771" y2="52315"/>
                          <a14:backgroundMark x1="71615" y1="30648" x2="71875" y2="32315"/>
                          <a14:backgroundMark x1="71901" y1="33148" x2="71979" y2="33796"/>
                          <a14:backgroundMark x1="71823" y1="32500" x2="71901" y2="33148"/>
                        </a14:backgroundRemoval>
                      </a14:imgEffect>
                    </a14:imgLayer>
                  </a14:imgProps>
                </a:ext>
              </a:extLst>
            </a:blip>
            <a:srcRect l="48064" t="22652" r="22984" b="30610"/>
            <a:stretch/>
          </p:blipFill>
          <p:spPr>
            <a:xfrm>
              <a:off x="10523764" y="5331557"/>
              <a:ext cx="1756550" cy="1595085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9C8FA8F0-87F4-4DDB-BB16-5BE09D00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83" b="92282" l="43750" r="59375">
                          <a14:foregroundMark x1="51758" y1="7718" x2="51758" y2="7718"/>
                          <a14:foregroundMark x1="51367" y1="92282" x2="51563" y2="91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8" r="38373"/>
            <a:stretch/>
          </p:blipFill>
          <p:spPr>
            <a:xfrm rot="18702417">
              <a:off x="9858043" y="4896463"/>
              <a:ext cx="965071" cy="2838450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ECDCD470-366E-4F7D-B982-0820FB1C6AB5}"/>
              </a:ext>
            </a:extLst>
          </p:cNvPr>
          <p:cNvSpPr/>
          <p:nvPr/>
        </p:nvSpPr>
        <p:spPr>
          <a:xfrm>
            <a:off x="-41161" y="6961957"/>
            <a:ext cx="12233161" cy="11524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5" name="Picture 74" descr="Text&#10;&#10;Description automatically generated">
            <a:extLst>
              <a:ext uri="{FF2B5EF4-FFF2-40B4-BE49-F238E27FC236}">
                <a16:creationId xmlns:a16="http://schemas.microsoft.com/office/drawing/2014/main" id="{BA1A92A6-89F7-4F2E-8696-09D4ECFE6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558774" y="-1960264"/>
            <a:ext cx="3105872" cy="1457689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C72788D-31F6-4F8F-8BFE-E8F83452F3F6}"/>
              </a:ext>
            </a:extLst>
          </p:cNvPr>
          <p:cNvGrpSpPr/>
          <p:nvPr/>
        </p:nvGrpSpPr>
        <p:grpSpPr>
          <a:xfrm>
            <a:off x="12541409" y="491741"/>
            <a:ext cx="7375259" cy="6286285"/>
            <a:chOff x="4856204" y="369111"/>
            <a:chExt cx="7080422" cy="6054813"/>
          </a:xfrm>
        </p:grpSpPr>
        <p:sp>
          <p:nvSpPr>
            <p:cNvPr id="77" name="Scroll: Horizontal 76">
              <a:extLst>
                <a:ext uri="{FF2B5EF4-FFF2-40B4-BE49-F238E27FC236}">
                  <a16:creationId xmlns:a16="http://schemas.microsoft.com/office/drawing/2014/main" id="{B92BBD2A-AD8B-42FE-8EDC-62EDF72FF978}"/>
                </a:ext>
              </a:extLst>
            </p:cNvPr>
            <p:cNvSpPr/>
            <p:nvPr/>
          </p:nvSpPr>
          <p:spPr>
            <a:xfrm rot="5400000">
              <a:off x="5369008" y="-143693"/>
              <a:ext cx="6054813" cy="7080422"/>
            </a:xfrm>
            <a:prstGeom prst="horizontalScroll">
              <a:avLst>
                <a:gd name="adj" fmla="val 8016"/>
              </a:avLst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7CD8A3-E7FB-416E-A1F3-55AB2C41262A}"/>
                </a:ext>
              </a:extLst>
            </p:cNvPr>
            <p:cNvSpPr/>
            <p:nvPr/>
          </p:nvSpPr>
          <p:spPr>
            <a:xfrm>
              <a:off x="5564674" y="1087523"/>
              <a:ext cx="5605834" cy="4917861"/>
            </a:xfrm>
            <a:prstGeom prst="rect">
              <a:avLst/>
            </a:prstGeom>
            <a:solidFill>
              <a:srgbClr val="B38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B021A28D-1AA9-4150-87D2-4B67448136F3}"/>
                </a:ext>
              </a:extLst>
            </p:cNvPr>
            <p:cNvSpPr/>
            <p:nvPr/>
          </p:nvSpPr>
          <p:spPr>
            <a:xfrm rot="5400000">
              <a:off x="5621462" y="2329576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C33F6F80-A0EB-481B-AA6F-4B1989BCC925}"/>
                </a:ext>
              </a:extLst>
            </p:cNvPr>
            <p:cNvSpPr/>
            <p:nvPr/>
          </p:nvSpPr>
          <p:spPr>
            <a:xfrm>
              <a:off x="10002780" y="5737970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E0DC7E8E-36E5-4D98-AA67-7A88CA691E1D}"/>
                </a:ext>
              </a:extLst>
            </p:cNvPr>
            <p:cNvSpPr/>
            <p:nvPr/>
          </p:nvSpPr>
          <p:spPr>
            <a:xfrm rot="10800000">
              <a:off x="9506876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C231E1D-CF99-4700-8D42-3BF55791A426}"/>
                </a:ext>
              </a:extLst>
            </p:cNvPr>
            <p:cNvSpPr/>
            <p:nvPr/>
          </p:nvSpPr>
          <p:spPr>
            <a:xfrm>
              <a:off x="6562395" y="5627725"/>
              <a:ext cx="128706" cy="423869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A5F9A68C-51F7-4A8E-935F-709D8A43137F}"/>
                </a:ext>
              </a:extLst>
            </p:cNvPr>
            <p:cNvSpPr/>
            <p:nvPr/>
          </p:nvSpPr>
          <p:spPr>
            <a:xfrm rot="4271628">
              <a:off x="5571024" y="5684624"/>
              <a:ext cx="254714" cy="360765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F102EB1A-2725-4EAE-930C-1BCD8D8DB8F4}"/>
                </a:ext>
              </a:extLst>
            </p:cNvPr>
            <p:cNvSpPr/>
            <p:nvPr/>
          </p:nvSpPr>
          <p:spPr>
            <a:xfrm rot="16200000">
              <a:off x="10964152" y="2659221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270285EB-8930-4393-BAD0-A92877029F39}"/>
                </a:ext>
              </a:extLst>
            </p:cNvPr>
            <p:cNvSpPr/>
            <p:nvPr/>
          </p:nvSpPr>
          <p:spPr>
            <a:xfrm rot="16200000">
              <a:off x="10917771" y="3135787"/>
              <a:ext cx="126165" cy="387849"/>
            </a:xfrm>
            <a:prstGeom prst="triangle">
              <a:avLst>
                <a:gd name="adj" fmla="val 47222"/>
              </a:avLst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8FA5A563-2F90-429B-8887-9092FAADC75B}"/>
                </a:ext>
              </a:extLst>
            </p:cNvPr>
            <p:cNvSpPr/>
            <p:nvPr/>
          </p:nvSpPr>
          <p:spPr>
            <a:xfrm rot="10800000">
              <a:off x="7650461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87" name="Picture 86" descr="Diagram&#10;&#10;Description automatically generated">
            <a:extLst>
              <a:ext uri="{FF2B5EF4-FFF2-40B4-BE49-F238E27FC236}">
                <a16:creationId xmlns:a16="http://schemas.microsoft.com/office/drawing/2014/main" id="{8A221FF9-33BB-436C-BE0D-7E6F0A5C6BB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83" b="92282" l="43750" r="59375">
                        <a14:foregroundMark x1="51758" y1="7718" x2="51758" y2="7718"/>
                        <a14:foregroundMark x1="51367" y1="92282" x2="51563" y2="91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38" r="38373"/>
          <a:stretch/>
        </p:blipFill>
        <p:spPr>
          <a:xfrm rot="723616">
            <a:off x="13485970" y="7999730"/>
            <a:ext cx="965071" cy="2838450"/>
          </a:xfrm>
          <a:prstGeom prst="rect">
            <a:avLst/>
          </a:prstGeom>
        </p:spPr>
      </p:pic>
      <p:pic>
        <p:nvPicPr>
          <p:cNvPr id="88" name="Picture 87" descr="A picture containing text&#10;&#10;Description automatically generated">
            <a:extLst>
              <a:ext uri="{FF2B5EF4-FFF2-40B4-BE49-F238E27FC236}">
                <a16:creationId xmlns:a16="http://schemas.microsoft.com/office/drawing/2014/main" id="{5D3C44E6-9EB9-4C54-BD80-BD20BB27FC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7896" y="5735028"/>
            <a:ext cx="1122972" cy="1122972"/>
          </a:xfrm>
          <a:prstGeom prst="rect">
            <a:avLst/>
          </a:prstGeom>
        </p:spPr>
      </p:pic>
      <p:pic>
        <p:nvPicPr>
          <p:cNvPr id="89" name="Picture 8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BC065B9-5FFE-4B60-BEA0-6A6732AFA1A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0"/>
          <a:stretch/>
        </p:blipFill>
        <p:spPr>
          <a:xfrm>
            <a:off x="-2871861" y="3393476"/>
            <a:ext cx="2089560" cy="3200318"/>
          </a:xfrm>
          <a:prstGeom prst="rect">
            <a:avLst/>
          </a:prstGeom>
        </p:spPr>
      </p:pic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96A1A1B-6A55-4038-A396-EAF9BCB5F4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45075" y="5849008"/>
            <a:ext cx="814385" cy="98862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FF3A7A4-C93B-4E5D-8349-7074C54577DD}"/>
              </a:ext>
            </a:extLst>
          </p:cNvPr>
          <p:cNvSpPr txBox="1"/>
          <p:nvPr/>
        </p:nvSpPr>
        <p:spPr>
          <a:xfrm>
            <a:off x="-4789576" y="1590098"/>
            <a:ext cx="480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effectLst/>
                <a:uLnTx/>
                <a:uFillTx/>
                <a:latin typeface="Lobster" panose="00000500000000000000" pitchFamily="2" charset="0"/>
                <a:ea typeface="+mn-ea"/>
                <a:cs typeface="+mn-cs"/>
              </a:rPr>
              <a:t>Nội dung bài học</a:t>
            </a:r>
            <a:endParaRPr kumimoji="0" lang="vi-VN" sz="5400" b="1" i="0" u="none" strike="noStrike" kern="1200" cap="none" spc="0" normalizeH="0" baseline="0" noProof="0">
              <a:ln w="12700">
                <a:solidFill>
                  <a:sysClr val="windowText" lastClr="000000"/>
                </a:solidFill>
              </a:ln>
              <a:solidFill>
                <a:srgbClr val="D45641"/>
              </a:solidFill>
              <a:effectLst/>
              <a:uLnTx/>
              <a:uFillTx/>
              <a:latin typeface="Lobster" panose="00000500000000000000" pitchFamily="2" charset="0"/>
              <a:ea typeface="+mn-ea"/>
              <a:cs typeface="+mn-cs"/>
            </a:endParaRPr>
          </a:p>
        </p:txBody>
      </p:sp>
      <p:pic>
        <p:nvPicPr>
          <p:cNvPr id="92" name="Picture 9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E4B274A-4ECC-492B-AFEC-B8AF0844BF5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/>
          <a:stretch/>
        </p:blipFill>
        <p:spPr>
          <a:xfrm>
            <a:off x="13291771" y="4020224"/>
            <a:ext cx="1844264" cy="3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2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5549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E9B1F-A1FA-69D9-63D6-25B2D5FD5CEE}"/>
              </a:ext>
            </a:extLst>
          </p:cNvPr>
          <p:cNvSpPr txBox="1"/>
          <p:nvPr/>
        </p:nvSpPr>
        <p:spPr>
          <a:xfrm>
            <a:off x="163757" y="1205438"/>
            <a:ext cx="40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Test (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cộng</a:t>
            </a:r>
            <a:r>
              <a:rPr lang="en-US"/>
              <a:t> có 27 case)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C48D0-56B0-57FD-80AF-DD1489096F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06" y="2483084"/>
            <a:ext cx="11113788" cy="152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6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5C48A0-0DFC-47CE-B5EA-CCAFF0B59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88B889D-04FB-486D-926B-426E0BC5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2" b="90122" l="271" r="89716">
                        <a14:foregroundMark x1="3789" y1="4871" x2="11231" y2="9472"/>
                        <a14:foregroundMark x1="9337" y1="947" x2="9337" y2="947"/>
                        <a14:foregroundMark x1="271" y1="2300" x2="271" y2="2300"/>
                        <a14:foregroundMark x1="67930" y1="90122" x2="67930" y2="90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2"/>
            <a:ext cx="2658140" cy="26581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D8A576-D43B-4E62-A241-4A42B43C1ECE}"/>
              </a:ext>
            </a:extLst>
          </p:cNvPr>
          <p:cNvSpPr/>
          <p:nvPr/>
        </p:nvSpPr>
        <p:spPr>
          <a:xfrm>
            <a:off x="0" y="5964865"/>
            <a:ext cx="12192000" cy="893135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DA2B04-ED91-4643-A9DD-54EF181A1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989" y1="73707" x2="74425" y2="77802"/>
                        <a14:foregroundMark x1="77299" y1="73491" x2="78736" y2="76293"/>
                        <a14:foregroundMark x1="55747" y1="33405" x2="55460" y2="41810"/>
                        <a14:foregroundMark x1="47414" y1="24353" x2="41092" y2="35129"/>
                        <a14:foregroundMark x1="41092" y1="35129" x2="40517" y2="37716"/>
                        <a14:foregroundMark x1="39080" y1="24784" x2="39080" y2="38147"/>
                        <a14:foregroundMark x1="46552" y1="40517" x2="55172" y2="44397"/>
                        <a14:foregroundMark x1="70402" y1="41164" x2="73276" y2="41379"/>
                        <a14:foregroundMark x1="70690" y1="35991" x2="64080" y2="45690"/>
                        <a14:foregroundMark x1="64080" y1="45690" x2="63793" y2="45690"/>
                        <a14:foregroundMark x1="70402" y1="22414" x2="70402" y2="29957"/>
                        <a14:foregroundMark x1="70690" y1="21552" x2="70977" y2="25431"/>
                        <a14:foregroundMark x1="68391" y1="21552" x2="40230" y2="22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610" y="3982780"/>
            <a:ext cx="2573079" cy="34307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08F572-43E3-4996-B992-6675B477E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500" l="4750" r="90000">
                        <a14:foregroundMark x1="10250" y1="65583" x2="9917" y2="73917"/>
                        <a14:foregroundMark x1="9917" y1="73917" x2="8667" y2="77833"/>
                        <a14:foregroundMark x1="4833" y1="77333" x2="4833" y2="77333"/>
                        <a14:foregroundMark x1="50583" y1="40333" x2="44250" y2="55833"/>
                        <a14:foregroundMark x1="44250" y1="55833" x2="41583" y2="82167"/>
                        <a14:foregroundMark x1="34417" y1="45583" x2="44500" y2="77250"/>
                        <a14:foregroundMark x1="14583" y1="71333" x2="12250" y2="75667"/>
                        <a14:foregroundMark x1="16583" y1="72833" x2="20500" y2="74750"/>
                        <a14:foregroundMark x1="49167" y1="64667" x2="57083" y2="89417"/>
                        <a14:foregroundMark x1="59750" y1="62333" x2="62167" y2="87167"/>
                        <a14:foregroundMark x1="59417" y1="65750" x2="49833" y2="84000"/>
                        <a14:foregroundMark x1="59833" y1="76250" x2="59417" y2="76417"/>
                        <a14:foregroundMark x1="34000" y1="44000" x2="29417" y2="50333"/>
                        <a14:foregroundMark x1="29417" y1="50333" x2="29583" y2="58583"/>
                        <a14:foregroundMark x1="29583" y1="58583" x2="29833" y2="58750"/>
                        <a14:foregroundMark x1="51500" y1="52250" x2="57667" y2="83750"/>
                        <a14:foregroundMark x1="76500" y1="77250" x2="79333" y2="84833"/>
                        <a14:foregroundMark x1="79333" y1="84833" x2="79583" y2="85083"/>
                        <a14:foregroundMark x1="85417" y1="75333" x2="85750" y2="81833"/>
                        <a14:foregroundMark x1="89833" y1="67000" x2="89833" y2="67000"/>
                        <a14:foregroundMark x1="89167" y1="66167" x2="90083" y2="68500"/>
                        <a14:foregroundMark x1="90083" y1="65583" x2="90083" y2="67167"/>
                        <a14:foregroundMark x1="45417" y1="58333" x2="41417" y2="96583"/>
                        <a14:foregroundMark x1="32417" y1="74917" x2="32000" y2="94583"/>
                        <a14:foregroundMark x1="28667" y1="73917" x2="28667" y2="99083"/>
                        <a14:foregroundMark x1="25583" y1="70083" x2="26417" y2="97667"/>
                        <a14:foregroundMark x1="46083" y1="73833" x2="52083" y2="99500"/>
                        <a14:foregroundMark x1="62500" y1="77250" x2="68083" y2="98917"/>
                        <a14:foregroundMark x1="68583" y1="70583" x2="70250" y2="88833"/>
                        <a14:foregroundMark x1="70250" y1="88833" x2="70250" y2="88833"/>
                        <a14:foregroundMark x1="89500" y1="76250" x2="84667" y2="8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099" y="4488713"/>
            <a:ext cx="2369287" cy="23692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A6D3A6-C96A-45A7-8B6E-AC46B673C4E3}"/>
              </a:ext>
            </a:extLst>
          </p:cNvPr>
          <p:cNvSpPr/>
          <p:nvPr/>
        </p:nvSpPr>
        <p:spPr>
          <a:xfrm>
            <a:off x="0" y="-1056402"/>
            <a:ext cx="12192000" cy="1020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2AE663-1663-4EED-B24B-88B1C1F9B0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315" b="65648" l="50938" r="74115">
                        <a14:foregroundMark x1="57344" y1="46204" x2="60417" y2="46204"/>
                        <a14:foregroundMark x1="64219" y1="43426" x2="65156" y2="43426"/>
                        <a14:foregroundMark x1="62917" y1="44444" x2="64583" y2="45185"/>
                        <a14:foregroundMark x1="62031" y1="65093" x2="62031" y2="65093"/>
                        <a14:foregroundMark x1="67969" y1="63981" x2="68073" y2="63981"/>
                        <a14:foregroundMark x1="68333" y1="63704" x2="68333" y2="63704"/>
                        <a14:foregroundMark x1="68594" y1="63704" x2="68594" y2="63704"/>
                        <a14:foregroundMark x1="68958" y1="63241" x2="68958" y2="63241"/>
                        <a14:foregroundMark x1="66719" y1="65093" x2="66719" y2="65093"/>
                        <a14:foregroundMark x1="65156" y1="65648" x2="65156" y2="65648"/>
                        <a14:foregroundMark x1="72813" y1="47315" x2="72813" y2="47315"/>
                        <a14:foregroundMark x1="72917" y1="55648" x2="72917" y2="55648"/>
                        <a14:foregroundMark x1="73073" y1="50370" x2="73073" y2="50370"/>
                        <a14:foregroundMark x1="71979" y1="35741" x2="71979" y2="35741"/>
                        <a14:foregroundMark x1="72135" y1="36296" x2="72135" y2="36296"/>
                        <a14:foregroundMark x1="71927" y1="34352" x2="71927" y2="34352"/>
                        <a14:foregroundMark x1="72344" y1="40000" x2="72344" y2="40000"/>
                        <a14:foregroundMark x1="72240" y1="37685" x2="72240" y2="37685"/>
                        <a14:foregroundMark x1="72552" y1="43981" x2="72552" y2="43981"/>
                        <a14:foregroundMark x1="72865" y1="46481" x2="72865" y2="46481"/>
                        <a14:foregroundMark x1="72656" y1="43426" x2="72604" y2="44722"/>
                        <a14:foregroundMark x1="72448" y1="41852" x2="72552" y2="43241"/>
                        <a14:foregroundMark x1="71146" y1="29074" x2="71146" y2="29074"/>
                        <a14:foregroundMark x1="69896" y1="28241" x2="69896" y2="28241"/>
                        <a14:foregroundMark x1="68958" y1="29630" x2="68958" y2="29630"/>
                        <a14:foregroundMark x1="69063" y1="29167" x2="69271" y2="28981"/>
                        <a14:foregroundMark x1="71667" y1="31944" x2="71667" y2="31944"/>
                        <a14:foregroundMark x1="71458" y1="30093" x2="71458" y2="30093"/>
                        <a14:foregroundMark x1="71719" y1="33148" x2="71719" y2="33148"/>
                        <a14:foregroundMark x1="71927" y1="33148" x2="71927" y2="33148"/>
                        <a14:foregroundMark x1="71927" y1="33333" x2="71927" y2="33333"/>
                        <a14:foregroundMark x1="71875" y1="33241" x2="71875" y2="33241"/>
                        <a14:foregroundMark x1="71719" y1="32500" x2="71719" y2="32500"/>
                        <a14:foregroundMark x1="71979" y1="33981" x2="71979" y2="33981"/>
                        <a14:foregroundMark x1="67656" y1="32407" x2="67656" y2="32407"/>
                        <a14:foregroundMark x1="65573" y1="32685" x2="65573" y2="32685"/>
                        <a14:foregroundMark x1="65156" y1="32685" x2="65156" y2="32685"/>
                        <a14:foregroundMark x1="52448" y1="32685" x2="52448" y2="32685"/>
                        <a14:foregroundMark x1="51354" y1="34722" x2="51354" y2="34722"/>
                        <a14:foregroundMark x1="51823" y1="32963" x2="51823" y2="32963"/>
                        <a14:foregroundMark x1="50990" y1="40741" x2="50990" y2="40741"/>
                        <a14:foregroundMark x1="52083" y1="53889" x2="52083" y2="53889"/>
                        <a14:foregroundMark x1="51771" y1="52315" x2="51771" y2="52315"/>
                        <a14:backgroundMark x1="71615" y1="30648" x2="71875" y2="32315"/>
                        <a14:backgroundMark x1="71901" y1="33148" x2="71979" y2="33796"/>
                        <a14:backgroundMark x1="71823" y1="32500" x2="71901" y2="33148"/>
                      </a14:backgroundRemoval>
                    </a14:imgEffect>
                  </a14:imgLayer>
                </a14:imgProps>
              </a:ext>
            </a:extLst>
          </a:blip>
          <a:srcRect l="48064" t="22652" r="22984" b="30610"/>
          <a:stretch/>
        </p:blipFill>
        <p:spPr>
          <a:xfrm>
            <a:off x="4029740" y="-847834"/>
            <a:ext cx="858984" cy="7800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48EC57-A042-4F49-BECF-EF70FFCA9955}"/>
              </a:ext>
            </a:extLst>
          </p:cNvPr>
          <p:cNvSpPr txBox="1"/>
          <p:nvPr/>
        </p:nvSpPr>
        <p:spPr>
          <a:xfrm>
            <a:off x="3226944" y="2524611"/>
            <a:ext cx="573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chemeClr val="accent1">
                    <a:lumMod val="50000"/>
                  </a:schemeClr>
                </a:solidFill>
                <a:latin typeface="Bree Serif" panose="02000503040000020004" pitchFamily="50" charset="0"/>
              </a:rPr>
              <a:t>API</a:t>
            </a:r>
            <a:endParaRPr lang="vi-VN" sz="7200">
              <a:solidFill>
                <a:schemeClr val="accent1">
                  <a:lumMod val="50000"/>
                </a:schemeClr>
              </a:solidFill>
              <a:latin typeface="Bree Serif" panose="02000503040000020004" pitchFamily="50" charset="0"/>
            </a:endParaRP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A34A9A80-A98A-429B-9F3A-11A5E5C5D97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9341224" y="60942"/>
            <a:ext cx="2850776" cy="1337964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8A5A184A-50BF-42FB-9650-4000F9CB84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306" l="10000" r="98047">
                        <a14:foregroundMark x1="40313" y1="92083" x2="41406" y2="99583"/>
                        <a14:foregroundMark x1="41406" y1="99583" x2="41406" y2="99583"/>
                        <a14:foregroundMark x1="93672" y1="67639" x2="96094" y2="71806"/>
                        <a14:foregroundMark x1="98047" y1="86389" x2="97422" y2="9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9156" y="5226460"/>
            <a:ext cx="2900516" cy="1631540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C438392-0C55-4E1A-8487-0D34780AF6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724" b="99740" l="4297" r="99707">
                        <a14:foregroundMark x1="91211" y1="63932" x2="91113" y2="66406"/>
                        <a14:foregroundMark x1="92188" y1="76953" x2="98047" y2="95313"/>
                        <a14:foregroundMark x1="66699" y1="79167" x2="80957" y2="91016"/>
                        <a14:foregroundMark x1="41602" y1="87760" x2="65625" y2="90495"/>
                        <a14:foregroundMark x1="34180" y1="84115" x2="46484" y2="98568"/>
                        <a14:foregroundMark x1="46484" y1="98568" x2="49609" y2="99740"/>
                        <a14:foregroundMark x1="22168" y1="78516" x2="18359" y2="91406"/>
                        <a14:foregroundMark x1="14160" y1="83594" x2="12012" y2="97266"/>
                        <a14:foregroundMark x1="10742" y1="91016" x2="11719" y2="99740"/>
                        <a14:foregroundMark x1="5273" y1="93359" x2="5566" y2="96094"/>
                        <a14:foregroundMark x1="21191" y1="92708" x2="24414" y2="99740"/>
                        <a14:foregroundMark x1="24414" y1="99740" x2="24414" y2="99740"/>
                        <a14:foregroundMark x1="34863" y1="69792" x2="23535" y2="79948"/>
                        <a14:foregroundMark x1="21484" y1="73307" x2="17090" y2="77083"/>
                        <a14:foregroundMark x1="19141" y1="67839" x2="21289" y2="66797"/>
                        <a14:foregroundMark x1="18652" y1="67057" x2="22559" y2="66406"/>
                        <a14:foregroundMark x1="19141" y1="66406" x2="21484" y2="64193"/>
                        <a14:foregroundMark x1="32910" y1="20443" x2="32910" y2="20443"/>
                        <a14:foregroundMark x1="36230" y1="19141" x2="36230" y2="19141"/>
                        <a14:foregroundMark x1="40918" y1="18229" x2="40918" y2="18229"/>
                        <a14:foregroundMark x1="46680" y1="17578" x2="46680" y2="17578"/>
                        <a14:foregroundMark x1="48926" y1="17318" x2="48926" y2="17318"/>
                        <a14:foregroundMark x1="53320" y1="17448" x2="53516" y2="17318"/>
                        <a14:foregroundMark x1="56250" y1="17057" x2="56250" y2="17057"/>
                        <a14:foregroundMark x1="82129" y1="9635" x2="82129" y2="9635"/>
                        <a14:foregroundMark x1="83203" y1="9766" x2="83691" y2="13021"/>
                        <a14:foregroundMark x1="82813" y1="17057" x2="86523" y2="33203"/>
                        <a14:foregroundMark x1="54492" y1="35547" x2="51270" y2="67318"/>
                        <a14:foregroundMark x1="51270" y1="67318" x2="51074" y2="67708"/>
                        <a14:foregroundMark x1="32617" y1="39714" x2="29102" y2="69661"/>
                        <a14:foregroundMark x1="24121" y1="42839" x2="30762" y2="80339"/>
                        <a14:foregroundMark x1="30762" y1="80339" x2="34277" y2="85807"/>
                        <a14:foregroundMark x1="39453" y1="60026" x2="67285" y2="94792"/>
                        <a14:foregroundMark x1="67285" y1="94792" x2="72070" y2="93099"/>
                        <a14:foregroundMark x1="66699" y1="63802" x2="69922" y2="89453"/>
                        <a14:foregroundMark x1="69922" y1="89453" x2="70215" y2="88151"/>
                        <a14:foregroundMark x1="73145" y1="52865" x2="73633" y2="88021"/>
                        <a14:foregroundMark x1="73633" y1="88021" x2="73926" y2="70182"/>
                        <a14:foregroundMark x1="71777" y1="45964" x2="74609" y2="76823"/>
                        <a14:foregroundMark x1="74609" y1="76823" x2="75488" y2="69401"/>
                        <a14:foregroundMark x1="75488" y1="69401" x2="75488" y2="69401"/>
                        <a14:foregroundMark x1="76758" y1="36589" x2="77734" y2="73568"/>
                        <a14:foregroundMark x1="77734" y1="73568" x2="77734" y2="72396"/>
                        <a14:foregroundMark x1="79004" y1="48958" x2="79102" y2="70443"/>
                        <a14:foregroundMark x1="79102" y1="70443" x2="79297" y2="69271"/>
                        <a14:foregroundMark x1="79688" y1="39063" x2="64746" y2="70052"/>
                        <a14:foregroundMark x1="64746" y1="70052" x2="64258" y2="69792"/>
                        <a14:foregroundMark x1="57520" y1="57943" x2="44141" y2="72526"/>
                        <a14:foregroundMark x1="62500" y1="47396" x2="50488" y2="67708"/>
                        <a14:foregroundMark x1="50488" y1="67708" x2="50195" y2="67188"/>
                        <a14:foregroundMark x1="55371" y1="46224" x2="48828" y2="72917"/>
                        <a14:foregroundMark x1="48828" y1="72917" x2="48730" y2="71094"/>
                        <a14:foregroundMark x1="51953" y1="45703" x2="37695" y2="70052"/>
                        <a14:foregroundMark x1="37695" y1="70052" x2="37891" y2="68620"/>
                        <a14:foregroundMark x1="38184" y1="57943" x2="68359" y2="56250"/>
                        <a14:foregroundMark x1="68359" y1="56250" x2="68359" y2="56250"/>
                        <a14:foregroundMark x1="31543" y1="47526" x2="50586" y2="44531"/>
                        <a14:foregroundMark x1="31641" y1="40885" x2="58301" y2="33333"/>
                        <a14:foregroundMark x1="58301" y1="33333" x2="58301" y2="33333"/>
                        <a14:foregroundMark x1="39160" y1="33464" x2="57031" y2="27214"/>
                        <a14:foregroundMark x1="49121" y1="24609" x2="65527" y2="22656"/>
                        <a14:foregroundMark x1="72266" y1="22266" x2="84961" y2="26042"/>
                        <a14:foregroundMark x1="84277" y1="27214" x2="85938" y2="43099"/>
                        <a14:foregroundMark x1="85938" y1="43099" x2="87598" y2="45833"/>
                        <a14:foregroundMark x1="86230" y1="34375" x2="83496" y2="65234"/>
                        <a14:foregroundMark x1="85254" y1="53646" x2="85059" y2="78516"/>
                        <a14:foregroundMark x1="85059" y1="78516" x2="85059" y2="73958"/>
                        <a14:foregroundMark x1="83496" y1="56510" x2="83594" y2="78516"/>
                        <a14:foregroundMark x1="83594" y1="78516" x2="83984" y2="77083"/>
                        <a14:foregroundMark x1="85059" y1="57552" x2="85840" y2="87109"/>
                        <a14:foregroundMark x1="85840" y1="87109" x2="86035" y2="86458"/>
                        <a14:foregroundMark x1="79395" y1="53125" x2="90723" y2="80339"/>
                        <a14:foregroundMark x1="86035" y1="58724" x2="89063" y2="79297"/>
                        <a14:foregroundMark x1="85254" y1="53125" x2="89160" y2="75781"/>
                        <a14:foregroundMark x1="80859" y1="36328" x2="84961" y2="53646"/>
                        <a14:foregroundMark x1="77051" y1="26302" x2="73633" y2="45833"/>
                        <a14:foregroundMark x1="73633" y1="45833" x2="73340" y2="46354"/>
                        <a14:foregroundMark x1="69434" y1="27995" x2="54199" y2="48438"/>
                        <a14:foregroundMark x1="60254" y1="41276" x2="58301" y2="49870"/>
                        <a14:foregroundMark x1="58301" y1="49870" x2="62402" y2="48307"/>
                        <a14:foregroundMark x1="75000" y1="36979" x2="72754" y2="48828"/>
                        <a14:foregroundMark x1="72754" y1="48828" x2="72168" y2="50130"/>
                        <a14:foregroundMark x1="71289" y1="40755" x2="69434" y2="45182"/>
                        <a14:foregroundMark x1="70410" y1="38151" x2="68262" y2="52083"/>
                        <a14:foregroundMark x1="68750" y1="46745" x2="68652" y2="53125"/>
                        <a14:foregroundMark x1="68066" y1="44661" x2="60645" y2="65625"/>
                        <a14:foregroundMark x1="59570" y1="73307" x2="56152" y2="84766"/>
                        <a14:foregroundMark x1="56152" y1="84766" x2="56055" y2="84766"/>
                        <a14:foregroundMark x1="50391" y1="69531" x2="52637" y2="82031"/>
                        <a14:foregroundMark x1="44336" y1="77865" x2="51660" y2="85677"/>
                        <a14:foregroundMark x1="51660" y1="85677" x2="57813" y2="86328"/>
                        <a14:foregroundMark x1="42871" y1="76302" x2="65820" y2="78255"/>
                        <a14:foregroundMark x1="35352" y1="76953" x2="62109" y2="79557"/>
                        <a14:foregroundMark x1="42090" y1="79297" x2="53223" y2="81250"/>
                        <a14:foregroundMark x1="30957" y1="47135" x2="35840" y2="52995"/>
                        <a14:foregroundMark x1="35840" y1="52995" x2="38086" y2="54167"/>
                        <a14:foregroundMark x1="35742" y1="35807" x2="39941" y2="45182"/>
                        <a14:foregroundMark x1="39941" y1="45182" x2="41113" y2="46354"/>
                        <a14:foregroundMark x1="38770" y1="36458" x2="40332" y2="43099"/>
                        <a14:foregroundMark x1="40332" y1="43099" x2="40527" y2="42708"/>
                        <a14:foregroundMark x1="40820" y1="37240" x2="43750" y2="48177"/>
                        <a14:foregroundMark x1="43750" y1="48177" x2="43555" y2="48307"/>
                        <a14:foregroundMark x1="37793" y1="34375" x2="47461" y2="53776"/>
                        <a14:foregroundMark x1="47461" y1="53776" x2="47754" y2="52604"/>
                        <a14:foregroundMark x1="39355" y1="30859" x2="51074" y2="30599"/>
                        <a14:foregroundMark x1="51074" y1="30599" x2="60840" y2="23958"/>
                        <a14:foregroundMark x1="45020" y1="22396" x2="54004" y2="23828"/>
                        <a14:foregroundMark x1="54004" y1="23828" x2="61719" y2="20964"/>
                        <a14:foregroundMark x1="48242" y1="20182" x2="60742" y2="20703"/>
                        <a14:foregroundMark x1="59766" y1="20573" x2="73633" y2="20573"/>
                        <a14:foregroundMark x1="67188" y1="21484" x2="80762" y2="23568"/>
                        <a14:foregroundMark x1="80762" y1="23568" x2="80762" y2="23698"/>
                        <a14:foregroundMark x1="41504" y1="29427" x2="21094" y2="44141"/>
                        <a14:foregroundMark x1="24121" y1="35156" x2="23242" y2="56250"/>
                        <a14:foregroundMark x1="24707" y1="70833" x2="24902" y2="69010"/>
                        <a14:foregroundMark x1="25586" y1="31120" x2="27246" y2="44141"/>
                        <a14:foregroundMark x1="24512" y1="17057" x2="25586" y2="28125"/>
                        <a14:foregroundMark x1="26367" y1="13281" x2="27246" y2="31510"/>
                        <a14:foregroundMark x1="24316" y1="20052" x2="22949" y2="33203"/>
                        <a14:foregroundMark x1="22266" y1="21354" x2="20996" y2="40365"/>
                        <a14:foregroundMark x1="20996" y1="40365" x2="21387" y2="41016"/>
                        <a14:foregroundMark x1="30859" y1="27474" x2="44531" y2="28385"/>
                        <a14:foregroundMark x1="44531" y1="28385" x2="48828" y2="26953"/>
                        <a14:foregroundMark x1="32324" y1="22135" x2="45996" y2="22135"/>
                        <a14:foregroundMark x1="19531" y1="60286" x2="19531" y2="60286"/>
                        <a14:foregroundMark x1="19531" y1="52865" x2="19531" y2="52865"/>
                        <a14:foregroundMark x1="19141" y1="50000" x2="19141" y2="50000"/>
                        <a14:foregroundMark x1="19531" y1="47135" x2="19531" y2="47135"/>
                        <a14:foregroundMark x1="87012" y1="30859" x2="88184" y2="53646"/>
                        <a14:foregroundMark x1="82910" y1="18099" x2="86426" y2="23698"/>
                        <a14:foregroundMark x1="85742" y1="11849" x2="85742" y2="17318"/>
                        <a14:foregroundMark x1="56543" y1="56120" x2="57617" y2="75521"/>
                        <a14:foregroundMark x1="19043" y1="62370" x2="19043" y2="62370"/>
                        <a14:foregroundMark x1="19238" y1="58724" x2="19238" y2="58203"/>
                        <a14:foregroundMark x1="19141" y1="54688" x2="19141" y2="54167"/>
                        <a14:foregroundMark x1="19434" y1="51693" x2="19434" y2="51432"/>
                        <a14:foregroundMark x1="19238" y1="47786" x2="19336" y2="51172"/>
                        <a14:foregroundMark x1="19434" y1="54167" x2="19434" y2="58203"/>
                        <a14:foregroundMark x1="19336" y1="46224" x2="19434" y2="38411"/>
                        <a14:foregroundMark x1="19531" y1="36719" x2="20020" y2="27344"/>
                        <a14:foregroundMark x1="19824" y1="27214" x2="19824" y2="18880"/>
                        <a14:foregroundMark x1="20508" y1="17057" x2="21289" y2="13932"/>
                        <a14:foregroundMark x1="21777" y1="13281" x2="22852" y2="12370"/>
                        <a14:foregroundMark x1="23438" y1="11198" x2="23633" y2="10938"/>
                        <a14:foregroundMark x1="24219" y1="10547" x2="24219" y2="10547"/>
                        <a14:foregroundMark x1="25781" y1="10156" x2="25781" y2="10156"/>
                        <a14:foregroundMark x1="27539" y1="11068" x2="27539" y2="11068"/>
                        <a14:foregroundMark x1="28320" y1="11719" x2="28418" y2="11849"/>
                        <a14:foregroundMark x1="29199" y1="13151" x2="29199" y2="13281"/>
                        <a14:foregroundMark x1="29980" y1="15234" x2="29980" y2="15365"/>
                        <a14:foregroundMark x1="30176" y1="14844" x2="30176" y2="14844"/>
                        <a14:foregroundMark x1="30957" y1="18229" x2="30957" y2="18229"/>
                        <a14:foregroundMark x1="31445" y1="19661" x2="31445" y2="19792"/>
                        <a14:foregroundMark x1="33887" y1="20182" x2="33887" y2="20182"/>
                        <a14:foregroundMark x1="38184" y1="19010" x2="38184" y2="19010"/>
                        <a14:foregroundMark x1="59277" y1="17057" x2="59473" y2="16927"/>
                        <a14:foregroundMark x1="67676" y1="17448" x2="67676" y2="17448"/>
                        <a14:foregroundMark x1="63184" y1="17318" x2="63184" y2="17318"/>
                        <a14:foregroundMark x1="70313" y1="17448" x2="70313" y2="17448"/>
                        <a14:foregroundMark x1="73145" y1="18229" x2="73145" y2="18229"/>
                        <a14:foregroundMark x1="76367" y1="18620" x2="76367" y2="18620"/>
                        <a14:foregroundMark x1="79395" y1="19271" x2="79492" y2="19141"/>
                        <a14:foregroundMark x1="80078" y1="18359" x2="78809" y2="20703"/>
                        <a14:foregroundMark x1="78711" y1="16146" x2="78711" y2="16797"/>
                        <a14:foregroundMark x1="80371" y1="11458" x2="80371" y2="11458"/>
                        <a14:foregroundMark x1="85156" y1="8854" x2="85156" y2="8854"/>
                        <a14:foregroundMark x1="79785" y1="12370" x2="79785" y2="12370"/>
                        <a14:foregroundMark x1="80762" y1="10677" x2="80859" y2="10677"/>
                        <a14:foregroundMark x1="81445" y1="9896" x2="81445" y2="9896"/>
                        <a14:foregroundMark x1="87695" y1="10547" x2="87695" y2="10547"/>
                        <a14:foregroundMark x1="86523" y1="9375" x2="86426" y2="9375"/>
                        <a14:foregroundMark x1="88672" y1="12760" x2="88672" y2="12760"/>
                        <a14:foregroundMark x1="88379" y1="11719" x2="88379" y2="11719"/>
                        <a14:foregroundMark x1="91016" y1="36979" x2="91016" y2="36979"/>
                        <a14:foregroundMark x1="90527" y1="33854" x2="90625" y2="36068"/>
                        <a14:foregroundMark x1="90625" y1="37630" x2="90820" y2="40755"/>
                        <a14:foregroundMark x1="90918" y1="40885" x2="90918" y2="45313"/>
                        <a14:foregroundMark x1="91113" y1="45833" x2="91113" y2="50911"/>
                        <a14:foregroundMark x1="91211" y1="50000" x2="91797" y2="57161"/>
                        <a14:foregroundMark x1="91602" y1="57813" x2="91699" y2="64974"/>
                        <a14:foregroundMark x1="91699" y1="64974" x2="91699" y2="64974"/>
                        <a14:foregroundMark x1="91992" y1="70703" x2="92578" y2="78255"/>
                        <a14:foregroundMark x1="92578" y1="78255" x2="92578" y2="78255"/>
                        <a14:foregroundMark x1="92188" y1="70573" x2="93164" y2="73568"/>
                        <a14:foregroundMark x1="92773" y1="64583" x2="94629" y2="66927"/>
                        <a14:foregroundMark x1="95313" y1="67839" x2="96387" y2="69271"/>
                        <a14:foregroundMark x1="97461" y1="70313" x2="97461" y2="70313"/>
                        <a14:foregroundMark x1="97852" y1="71354" x2="99023" y2="72656"/>
                        <a14:foregroundMark x1="98633" y1="95833" x2="98242" y2="99479"/>
                        <a14:foregroundMark x1="7031" y1="95703" x2="6934" y2="99609"/>
                        <a14:foregroundMark x1="4297" y1="98568" x2="4297" y2="96484"/>
                        <a14:foregroundMark x1="4492" y1="94922" x2="4590" y2="92188"/>
                        <a14:foregroundMark x1="4688" y1="91406" x2="5078" y2="88411"/>
                        <a14:foregroundMark x1="5371" y1="86198" x2="6934" y2="83333"/>
                        <a14:foregroundMark x1="6641" y1="82161" x2="8789" y2="79297"/>
                        <a14:foregroundMark x1="8691" y1="77344" x2="10059" y2="75130"/>
                        <a14:foregroundMark x1="11816" y1="72266" x2="13477" y2="70313"/>
                        <a14:foregroundMark x1="99707" y1="73698" x2="99707" y2="73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599" y="5522283"/>
            <a:ext cx="1780955" cy="133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5C48A0-0DFC-47CE-B5EA-CCAFF0B59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88B889D-04FB-486D-926B-426E0BC5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2" b="90122" l="271" r="89716">
                        <a14:foregroundMark x1="3789" y1="4871" x2="11231" y2="9472"/>
                        <a14:foregroundMark x1="9337" y1="947" x2="9337" y2="947"/>
                        <a14:foregroundMark x1="271" y1="2300" x2="271" y2="2300"/>
                        <a14:foregroundMark x1="67930" y1="90122" x2="67930" y2="90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2"/>
            <a:ext cx="2658140" cy="26581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D8A576-D43B-4E62-A241-4A42B43C1ECE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DA2B04-ED91-4643-A9DD-54EF181A1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989" y1="73707" x2="74425" y2="77802"/>
                        <a14:foregroundMark x1="77299" y1="73491" x2="78736" y2="76293"/>
                        <a14:foregroundMark x1="55747" y1="33405" x2="55460" y2="41810"/>
                        <a14:foregroundMark x1="47414" y1="24353" x2="41092" y2="35129"/>
                        <a14:foregroundMark x1="41092" y1="35129" x2="40517" y2="37716"/>
                        <a14:foregroundMark x1="39080" y1="24784" x2="39080" y2="38147"/>
                        <a14:foregroundMark x1="46552" y1="40517" x2="55172" y2="44397"/>
                        <a14:foregroundMark x1="70402" y1="41164" x2="73276" y2="41379"/>
                        <a14:foregroundMark x1="70690" y1="35991" x2="64080" y2="45690"/>
                        <a14:foregroundMark x1="64080" y1="45690" x2="63793" y2="45690"/>
                        <a14:foregroundMark x1="70402" y1="22414" x2="70402" y2="29957"/>
                        <a14:foregroundMark x1="70690" y1="21552" x2="70977" y2="25431"/>
                        <a14:foregroundMark x1="68391" y1="21552" x2="40230" y2="22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89" y="6925937"/>
            <a:ext cx="1669312" cy="2225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08F572-43E3-4996-B992-6675B477E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500" l="4750" r="90000">
                        <a14:foregroundMark x1="10250" y1="65583" x2="9917" y2="73917"/>
                        <a14:foregroundMark x1="9917" y1="73917" x2="8667" y2="77833"/>
                        <a14:foregroundMark x1="4833" y1="77333" x2="4833" y2="77333"/>
                        <a14:foregroundMark x1="50583" y1="40333" x2="44250" y2="55833"/>
                        <a14:foregroundMark x1="44250" y1="55833" x2="41583" y2="82167"/>
                        <a14:foregroundMark x1="34417" y1="45583" x2="44500" y2="77250"/>
                        <a14:foregroundMark x1="14583" y1="71333" x2="12250" y2="75667"/>
                        <a14:foregroundMark x1="16583" y1="72833" x2="20500" y2="74750"/>
                        <a14:foregroundMark x1="49167" y1="64667" x2="57083" y2="89417"/>
                        <a14:foregroundMark x1="59750" y1="62333" x2="62167" y2="87167"/>
                        <a14:foregroundMark x1="59417" y1="65750" x2="49833" y2="84000"/>
                        <a14:foregroundMark x1="59833" y1="76250" x2="59417" y2="76417"/>
                        <a14:foregroundMark x1="34000" y1="44000" x2="29417" y2="50333"/>
                        <a14:foregroundMark x1="29417" y1="50333" x2="29583" y2="58583"/>
                        <a14:foregroundMark x1="29583" y1="58583" x2="29833" y2="58750"/>
                        <a14:foregroundMark x1="51500" y1="52250" x2="57667" y2="83750"/>
                        <a14:foregroundMark x1="76500" y1="77250" x2="79333" y2="84833"/>
                        <a14:foregroundMark x1="79333" y1="84833" x2="79583" y2="85083"/>
                        <a14:foregroundMark x1="85417" y1="75333" x2="85750" y2="81833"/>
                        <a14:foregroundMark x1="89833" y1="67000" x2="89833" y2="67000"/>
                        <a14:foregroundMark x1="89167" y1="66167" x2="90083" y2="68500"/>
                        <a14:foregroundMark x1="90083" y1="65583" x2="90083" y2="67167"/>
                        <a14:foregroundMark x1="45417" y1="58333" x2="41417" y2="96583"/>
                        <a14:foregroundMark x1="32417" y1="74917" x2="32000" y2="94583"/>
                        <a14:foregroundMark x1="28667" y1="73917" x2="28667" y2="99083"/>
                        <a14:foregroundMark x1="25583" y1="70083" x2="26417" y2="97667"/>
                        <a14:foregroundMark x1="46083" y1="73833" x2="52083" y2="99500"/>
                        <a14:foregroundMark x1="62500" y1="77250" x2="68083" y2="98917"/>
                        <a14:foregroundMark x1="68583" y1="70583" x2="70250" y2="88833"/>
                        <a14:foregroundMark x1="70250" y1="88833" x2="70250" y2="88833"/>
                        <a14:foregroundMark x1="89500" y1="76250" x2="84667" y2="8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997" y="6579778"/>
            <a:ext cx="1910316" cy="19103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E4D80F-C5AD-4154-B594-E71F92AB1222}"/>
              </a:ext>
            </a:extLst>
          </p:cNvPr>
          <p:cNvSpPr/>
          <p:nvPr/>
        </p:nvSpPr>
        <p:spPr>
          <a:xfrm>
            <a:off x="0" y="0"/>
            <a:ext cx="12192000" cy="1020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DA99FA3-522D-49E4-B8C2-F7D9EA3B99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10014099" y="18938"/>
            <a:ext cx="2176130" cy="10213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360EE3-6392-4625-B85C-F6E1B06904EE}"/>
              </a:ext>
            </a:extLst>
          </p:cNvPr>
          <p:cNvSpPr txBox="1"/>
          <p:nvPr/>
        </p:nvSpPr>
        <p:spPr>
          <a:xfrm>
            <a:off x="95693" y="67938"/>
            <a:ext cx="393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accent1">
                    <a:lumMod val="50000"/>
                  </a:schemeClr>
                </a:solidFill>
                <a:latin typeface="Bree Serif" panose="02000503040000020004" pitchFamily="50" charset="0"/>
              </a:rPr>
              <a:t>API</a:t>
            </a:r>
            <a:endParaRPr lang="vi-VN" sz="5400">
              <a:solidFill>
                <a:schemeClr val="accent1">
                  <a:lumMod val="50000"/>
                </a:schemeClr>
              </a:solidFill>
              <a:latin typeface="Bree Serif" panose="02000503040000020004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A3D02-893A-4AAA-BD5D-E287C4EA4A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315" b="65648" l="50938" r="74115">
                        <a14:foregroundMark x1="57344" y1="46204" x2="60417" y2="46204"/>
                        <a14:foregroundMark x1="64219" y1="43426" x2="65156" y2="43426"/>
                        <a14:foregroundMark x1="62917" y1="44444" x2="64583" y2="45185"/>
                        <a14:foregroundMark x1="62031" y1="65093" x2="62031" y2="65093"/>
                        <a14:foregroundMark x1="67969" y1="63981" x2="68073" y2="63981"/>
                        <a14:foregroundMark x1="68333" y1="63704" x2="68333" y2="63704"/>
                        <a14:foregroundMark x1="68594" y1="63704" x2="68594" y2="63704"/>
                        <a14:foregroundMark x1="68958" y1="63241" x2="68958" y2="63241"/>
                        <a14:foregroundMark x1="66719" y1="65093" x2="66719" y2="65093"/>
                        <a14:foregroundMark x1="65156" y1="65648" x2="65156" y2="65648"/>
                        <a14:foregroundMark x1="72813" y1="47315" x2="72813" y2="47315"/>
                        <a14:foregroundMark x1="72917" y1="55648" x2="72917" y2="55648"/>
                        <a14:foregroundMark x1="73073" y1="50370" x2="73073" y2="50370"/>
                        <a14:foregroundMark x1="71979" y1="35741" x2="71979" y2="35741"/>
                        <a14:foregroundMark x1="72135" y1="36296" x2="72135" y2="36296"/>
                        <a14:foregroundMark x1="71927" y1="34352" x2="71927" y2="34352"/>
                        <a14:foregroundMark x1="72344" y1="40000" x2="72344" y2="40000"/>
                        <a14:foregroundMark x1="72240" y1="37685" x2="72240" y2="37685"/>
                        <a14:foregroundMark x1="72552" y1="43981" x2="72552" y2="43981"/>
                        <a14:foregroundMark x1="72865" y1="46481" x2="72865" y2="46481"/>
                        <a14:foregroundMark x1="72656" y1="43426" x2="72604" y2="44722"/>
                        <a14:foregroundMark x1="72448" y1="41852" x2="72552" y2="43241"/>
                        <a14:foregroundMark x1="71146" y1="29074" x2="71146" y2="29074"/>
                        <a14:foregroundMark x1="69896" y1="28241" x2="69896" y2="28241"/>
                        <a14:foregroundMark x1="68958" y1="29630" x2="68958" y2="29630"/>
                        <a14:foregroundMark x1="69063" y1="29167" x2="69271" y2="28981"/>
                        <a14:foregroundMark x1="71667" y1="31944" x2="71667" y2="31944"/>
                        <a14:foregroundMark x1="71458" y1="30093" x2="71458" y2="30093"/>
                        <a14:foregroundMark x1="71719" y1="33148" x2="71719" y2="33148"/>
                        <a14:foregroundMark x1="71927" y1="33148" x2="71927" y2="33148"/>
                        <a14:foregroundMark x1="71927" y1="33333" x2="71927" y2="33333"/>
                        <a14:foregroundMark x1="71875" y1="33241" x2="71875" y2="33241"/>
                        <a14:foregroundMark x1="71719" y1="32500" x2="71719" y2="32500"/>
                        <a14:foregroundMark x1="71979" y1="33981" x2="71979" y2="33981"/>
                        <a14:foregroundMark x1="67656" y1="32407" x2="67656" y2="32407"/>
                        <a14:foregroundMark x1="65573" y1="32685" x2="65573" y2="32685"/>
                        <a14:foregroundMark x1="65156" y1="32685" x2="65156" y2="32685"/>
                        <a14:foregroundMark x1="52448" y1="32685" x2="52448" y2="32685"/>
                        <a14:foregroundMark x1="51354" y1="34722" x2="51354" y2="34722"/>
                        <a14:foregroundMark x1="51823" y1="32963" x2="51823" y2="32963"/>
                        <a14:foregroundMark x1="50990" y1="40741" x2="50990" y2="40741"/>
                        <a14:foregroundMark x1="52083" y1="53889" x2="52083" y2="53889"/>
                        <a14:foregroundMark x1="51771" y1="52315" x2="51771" y2="52315"/>
                        <a14:backgroundMark x1="71615" y1="30648" x2="71875" y2="32315"/>
                        <a14:backgroundMark x1="71901" y1="33148" x2="71979" y2="33796"/>
                        <a14:backgroundMark x1="71823" y1="32500" x2="71901" y2="33148"/>
                      </a14:backgroundRemoval>
                    </a14:imgEffect>
                  </a14:imgLayer>
                </a14:imgProps>
              </a:ext>
            </a:extLst>
          </a:blip>
          <a:srcRect l="48064" t="22652" r="22984" b="30610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E0587C7-07C1-40C4-8D14-D88DD989C4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306" l="10000" r="98047">
                        <a14:foregroundMark x1="40313" y1="92083" x2="41406" y2="99583"/>
                        <a14:foregroundMark x1="41406" y1="99583" x2="41406" y2="99583"/>
                        <a14:foregroundMark x1="93672" y1="67639" x2="96094" y2="71806"/>
                        <a14:foregroundMark x1="98047" y1="86389" x2="97422" y2="9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115" y="5226459"/>
            <a:ext cx="2900516" cy="163154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B0DCF57E-049B-46C5-9BFE-963FA0041E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724" b="99740" l="4297" r="99707">
                        <a14:foregroundMark x1="91211" y1="63932" x2="91113" y2="66406"/>
                        <a14:foregroundMark x1="92188" y1="76953" x2="98047" y2="95313"/>
                        <a14:foregroundMark x1="66699" y1="79167" x2="80957" y2="91016"/>
                        <a14:foregroundMark x1="41602" y1="87760" x2="65625" y2="90495"/>
                        <a14:foregroundMark x1="34180" y1="84115" x2="46484" y2="98568"/>
                        <a14:foregroundMark x1="46484" y1="98568" x2="49609" y2="99740"/>
                        <a14:foregroundMark x1="22168" y1="78516" x2="18359" y2="91406"/>
                        <a14:foregroundMark x1="14160" y1="83594" x2="12012" y2="97266"/>
                        <a14:foregroundMark x1="10742" y1="91016" x2="11719" y2="99740"/>
                        <a14:foregroundMark x1="5273" y1="93359" x2="5566" y2="96094"/>
                        <a14:foregroundMark x1="21191" y1="92708" x2="24414" y2="99740"/>
                        <a14:foregroundMark x1="24414" y1="99740" x2="24414" y2="99740"/>
                        <a14:foregroundMark x1="34863" y1="69792" x2="23535" y2="79948"/>
                        <a14:foregroundMark x1="21484" y1="73307" x2="17090" y2="77083"/>
                        <a14:foregroundMark x1="19141" y1="67839" x2="21289" y2="66797"/>
                        <a14:foregroundMark x1="18652" y1="67057" x2="22559" y2="66406"/>
                        <a14:foregroundMark x1="19141" y1="66406" x2="21484" y2="64193"/>
                        <a14:foregroundMark x1="32910" y1="20443" x2="32910" y2="20443"/>
                        <a14:foregroundMark x1="36230" y1="19141" x2="36230" y2="19141"/>
                        <a14:foregroundMark x1="40918" y1="18229" x2="40918" y2="18229"/>
                        <a14:foregroundMark x1="46680" y1="17578" x2="46680" y2="17578"/>
                        <a14:foregroundMark x1="48926" y1="17318" x2="48926" y2="17318"/>
                        <a14:foregroundMark x1="53320" y1="17448" x2="53516" y2="17318"/>
                        <a14:foregroundMark x1="56250" y1="17057" x2="56250" y2="17057"/>
                        <a14:foregroundMark x1="82129" y1="9635" x2="82129" y2="9635"/>
                        <a14:foregroundMark x1="83203" y1="9766" x2="83691" y2="13021"/>
                        <a14:foregroundMark x1="82813" y1="17057" x2="86523" y2="33203"/>
                        <a14:foregroundMark x1="54492" y1="35547" x2="51270" y2="67318"/>
                        <a14:foregroundMark x1="51270" y1="67318" x2="51074" y2="67708"/>
                        <a14:foregroundMark x1="32617" y1="39714" x2="29102" y2="69661"/>
                        <a14:foregroundMark x1="24121" y1="42839" x2="30762" y2="80339"/>
                        <a14:foregroundMark x1="30762" y1="80339" x2="34277" y2="85807"/>
                        <a14:foregroundMark x1="39453" y1="60026" x2="67285" y2="94792"/>
                        <a14:foregroundMark x1="67285" y1="94792" x2="72070" y2="93099"/>
                        <a14:foregroundMark x1="66699" y1="63802" x2="69922" y2="89453"/>
                        <a14:foregroundMark x1="69922" y1="89453" x2="70215" y2="88151"/>
                        <a14:foregroundMark x1="73145" y1="52865" x2="73633" y2="88021"/>
                        <a14:foregroundMark x1="73633" y1="88021" x2="73926" y2="70182"/>
                        <a14:foregroundMark x1="71777" y1="45964" x2="74609" y2="76823"/>
                        <a14:foregroundMark x1="74609" y1="76823" x2="75488" y2="69401"/>
                        <a14:foregroundMark x1="75488" y1="69401" x2="75488" y2="69401"/>
                        <a14:foregroundMark x1="76758" y1="36589" x2="77734" y2="73568"/>
                        <a14:foregroundMark x1="77734" y1="73568" x2="77734" y2="72396"/>
                        <a14:foregroundMark x1="79004" y1="48958" x2="79102" y2="70443"/>
                        <a14:foregroundMark x1="79102" y1="70443" x2="79297" y2="69271"/>
                        <a14:foregroundMark x1="79688" y1="39063" x2="64746" y2="70052"/>
                        <a14:foregroundMark x1="64746" y1="70052" x2="64258" y2="69792"/>
                        <a14:foregroundMark x1="57520" y1="57943" x2="44141" y2="72526"/>
                        <a14:foregroundMark x1="62500" y1="47396" x2="50488" y2="67708"/>
                        <a14:foregroundMark x1="50488" y1="67708" x2="50195" y2="67188"/>
                        <a14:foregroundMark x1="55371" y1="46224" x2="48828" y2="72917"/>
                        <a14:foregroundMark x1="48828" y1="72917" x2="48730" y2="71094"/>
                        <a14:foregroundMark x1="51953" y1="45703" x2="37695" y2="70052"/>
                        <a14:foregroundMark x1="37695" y1="70052" x2="37891" y2="68620"/>
                        <a14:foregroundMark x1="38184" y1="57943" x2="68359" y2="56250"/>
                        <a14:foregroundMark x1="68359" y1="56250" x2="68359" y2="56250"/>
                        <a14:foregroundMark x1="31543" y1="47526" x2="50586" y2="44531"/>
                        <a14:foregroundMark x1="31641" y1="40885" x2="58301" y2="33333"/>
                        <a14:foregroundMark x1="58301" y1="33333" x2="58301" y2="33333"/>
                        <a14:foregroundMark x1="39160" y1="33464" x2="57031" y2="27214"/>
                        <a14:foregroundMark x1="49121" y1="24609" x2="65527" y2="22656"/>
                        <a14:foregroundMark x1="72266" y1="22266" x2="84961" y2="26042"/>
                        <a14:foregroundMark x1="84277" y1="27214" x2="85938" y2="43099"/>
                        <a14:foregroundMark x1="85938" y1="43099" x2="87598" y2="45833"/>
                        <a14:foregroundMark x1="86230" y1="34375" x2="83496" y2="65234"/>
                        <a14:foregroundMark x1="85254" y1="53646" x2="85059" y2="78516"/>
                        <a14:foregroundMark x1="85059" y1="78516" x2="85059" y2="73958"/>
                        <a14:foregroundMark x1="83496" y1="56510" x2="83594" y2="78516"/>
                        <a14:foregroundMark x1="83594" y1="78516" x2="83984" y2="77083"/>
                        <a14:foregroundMark x1="85059" y1="57552" x2="85840" y2="87109"/>
                        <a14:foregroundMark x1="85840" y1="87109" x2="86035" y2="86458"/>
                        <a14:foregroundMark x1="79395" y1="53125" x2="90723" y2="80339"/>
                        <a14:foregroundMark x1="86035" y1="58724" x2="89063" y2="79297"/>
                        <a14:foregroundMark x1="85254" y1="53125" x2="89160" y2="75781"/>
                        <a14:foregroundMark x1="80859" y1="36328" x2="84961" y2="53646"/>
                        <a14:foregroundMark x1="77051" y1="26302" x2="73633" y2="45833"/>
                        <a14:foregroundMark x1="73633" y1="45833" x2="73340" y2="46354"/>
                        <a14:foregroundMark x1="69434" y1="27995" x2="54199" y2="48438"/>
                        <a14:foregroundMark x1="60254" y1="41276" x2="58301" y2="49870"/>
                        <a14:foregroundMark x1="58301" y1="49870" x2="62402" y2="48307"/>
                        <a14:foregroundMark x1="75000" y1="36979" x2="72754" y2="48828"/>
                        <a14:foregroundMark x1="72754" y1="48828" x2="72168" y2="50130"/>
                        <a14:foregroundMark x1="71289" y1="40755" x2="69434" y2="45182"/>
                        <a14:foregroundMark x1="70410" y1="38151" x2="68262" y2="52083"/>
                        <a14:foregroundMark x1="68750" y1="46745" x2="68652" y2="53125"/>
                        <a14:foregroundMark x1="68066" y1="44661" x2="60645" y2="65625"/>
                        <a14:foregroundMark x1="59570" y1="73307" x2="56152" y2="84766"/>
                        <a14:foregroundMark x1="56152" y1="84766" x2="56055" y2="84766"/>
                        <a14:foregroundMark x1="50391" y1="69531" x2="52637" y2="82031"/>
                        <a14:foregroundMark x1="44336" y1="77865" x2="51660" y2="85677"/>
                        <a14:foregroundMark x1="51660" y1="85677" x2="57813" y2="86328"/>
                        <a14:foregroundMark x1="42871" y1="76302" x2="65820" y2="78255"/>
                        <a14:foregroundMark x1="35352" y1="76953" x2="62109" y2="79557"/>
                        <a14:foregroundMark x1="42090" y1="79297" x2="53223" y2="81250"/>
                        <a14:foregroundMark x1="30957" y1="47135" x2="35840" y2="52995"/>
                        <a14:foregroundMark x1="35840" y1="52995" x2="38086" y2="54167"/>
                        <a14:foregroundMark x1="35742" y1="35807" x2="39941" y2="45182"/>
                        <a14:foregroundMark x1="39941" y1="45182" x2="41113" y2="46354"/>
                        <a14:foregroundMark x1="38770" y1="36458" x2="40332" y2="43099"/>
                        <a14:foregroundMark x1="40332" y1="43099" x2="40527" y2="42708"/>
                        <a14:foregroundMark x1="40820" y1="37240" x2="43750" y2="48177"/>
                        <a14:foregroundMark x1="43750" y1="48177" x2="43555" y2="48307"/>
                        <a14:foregroundMark x1="37793" y1="34375" x2="47461" y2="53776"/>
                        <a14:foregroundMark x1="47461" y1="53776" x2="47754" y2="52604"/>
                        <a14:foregroundMark x1="39355" y1="30859" x2="51074" y2="30599"/>
                        <a14:foregroundMark x1="51074" y1="30599" x2="60840" y2="23958"/>
                        <a14:foregroundMark x1="45020" y1="22396" x2="54004" y2="23828"/>
                        <a14:foregroundMark x1="54004" y1="23828" x2="61719" y2="20964"/>
                        <a14:foregroundMark x1="48242" y1="20182" x2="60742" y2="20703"/>
                        <a14:foregroundMark x1="59766" y1="20573" x2="73633" y2="20573"/>
                        <a14:foregroundMark x1="67188" y1="21484" x2="80762" y2="23568"/>
                        <a14:foregroundMark x1="80762" y1="23568" x2="80762" y2="23698"/>
                        <a14:foregroundMark x1="41504" y1="29427" x2="21094" y2="44141"/>
                        <a14:foregroundMark x1="24121" y1="35156" x2="23242" y2="56250"/>
                        <a14:foregroundMark x1="24707" y1="70833" x2="24902" y2="69010"/>
                        <a14:foregroundMark x1="25586" y1="31120" x2="27246" y2="44141"/>
                        <a14:foregroundMark x1="24512" y1="17057" x2="25586" y2="28125"/>
                        <a14:foregroundMark x1="26367" y1="13281" x2="27246" y2="31510"/>
                        <a14:foregroundMark x1="24316" y1="20052" x2="22949" y2="33203"/>
                        <a14:foregroundMark x1="22266" y1="21354" x2="20996" y2="40365"/>
                        <a14:foregroundMark x1="20996" y1="40365" x2="21387" y2="41016"/>
                        <a14:foregroundMark x1="30859" y1="27474" x2="44531" y2="28385"/>
                        <a14:foregroundMark x1="44531" y1="28385" x2="48828" y2="26953"/>
                        <a14:foregroundMark x1="32324" y1="22135" x2="45996" y2="22135"/>
                        <a14:foregroundMark x1="19531" y1="60286" x2="19531" y2="60286"/>
                        <a14:foregroundMark x1="19531" y1="52865" x2="19531" y2="52865"/>
                        <a14:foregroundMark x1="19141" y1="50000" x2="19141" y2="50000"/>
                        <a14:foregroundMark x1="19531" y1="47135" x2="19531" y2="47135"/>
                        <a14:foregroundMark x1="87012" y1="30859" x2="88184" y2="53646"/>
                        <a14:foregroundMark x1="82910" y1="18099" x2="86426" y2="23698"/>
                        <a14:foregroundMark x1="85742" y1="11849" x2="85742" y2="17318"/>
                        <a14:foregroundMark x1="56543" y1="56120" x2="57617" y2="75521"/>
                        <a14:foregroundMark x1="19043" y1="62370" x2="19043" y2="62370"/>
                        <a14:foregroundMark x1="19238" y1="58724" x2="19238" y2="58203"/>
                        <a14:foregroundMark x1="19141" y1="54688" x2="19141" y2="54167"/>
                        <a14:foregroundMark x1="19434" y1="51693" x2="19434" y2="51432"/>
                        <a14:foregroundMark x1="19238" y1="47786" x2="19336" y2="51172"/>
                        <a14:foregroundMark x1="19434" y1="54167" x2="19434" y2="58203"/>
                        <a14:foregroundMark x1="19336" y1="46224" x2="19434" y2="38411"/>
                        <a14:foregroundMark x1="19531" y1="36719" x2="20020" y2="27344"/>
                        <a14:foregroundMark x1="19824" y1="27214" x2="19824" y2="18880"/>
                        <a14:foregroundMark x1="20508" y1="17057" x2="21289" y2="13932"/>
                        <a14:foregroundMark x1="21777" y1="13281" x2="22852" y2="12370"/>
                        <a14:foregroundMark x1="23438" y1="11198" x2="23633" y2="10938"/>
                        <a14:foregroundMark x1="24219" y1="10547" x2="24219" y2="10547"/>
                        <a14:foregroundMark x1="25781" y1="10156" x2="25781" y2="10156"/>
                        <a14:foregroundMark x1="27539" y1="11068" x2="27539" y2="11068"/>
                        <a14:foregroundMark x1="28320" y1="11719" x2="28418" y2="11849"/>
                        <a14:foregroundMark x1="29199" y1="13151" x2="29199" y2="13281"/>
                        <a14:foregroundMark x1="29980" y1="15234" x2="29980" y2="15365"/>
                        <a14:foregroundMark x1="30176" y1="14844" x2="30176" y2="14844"/>
                        <a14:foregroundMark x1="30957" y1="18229" x2="30957" y2="18229"/>
                        <a14:foregroundMark x1="31445" y1="19661" x2="31445" y2="19792"/>
                        <a14:foregroundMark x1="33887" y1="20182" x2="33887" y2="20182"/>
                        <a14:foregroundMark x1="38184" y1="19010" x2="38184" y2="19010"/>
                        <a14:foregroundMark x1="59277" y1="17057" x2="59473" y2="16927"/>
                        <a14:foregroundMark x1="67676" y1="17448" x2="67676" y2="17448"/>
                        <a14:foregroundMark x1="63184" y1="17318" x2="63184" y2="17318"/>
                        <a14:foregroundMark x1="70313" y1="17448" x2="70313" y2="17448"/>
                        <a14:foregroundMark x1="73145" y1="18229" x2="73145" y2="18229"/>
                        <a14:foregroundMark x1="76367" y1="18620" x2="76367" y2="18620"/>
                        <a14:foregroundMark x1="79395" y1="19271" x2="79492" y2="19141"/>
                        <a14:foregroundMark x1="80078" y1="18359" x2="78809" y2="20703"/>
                        <a14:foregroundMark x1="78711" y1="16146" x2="78711" y2="16797"/>
                        <a14:foregroundMark x1="80371" y1="11458" x2="80371" y2="11458"/>
                        <a14:foregroundMark x1="85156" y1="8854" x2="85156" y2="8854"/>
                        <a14:foregroundMark x1="79785" y1="12370" x2="79785" y2="12370"/>
                        <a14:foregroundMark x1="80762" y1="10677" x2="80859" y2="10677"/>
                        <a14:foregroundMark x1="81445" y1="9896" x2="81445" y2="9896"/>
                        <a14:foregroundMark x1="87695" y1="10547" x2="87695" y2="10547"/>
                        <a14:foregroundMark x1="86523" y1="9375" x2="86426" y2="9375"/>
                        <a14:foregroundMark x1="88672" y1="12760" x2="88672" y2="12760"/>
                        <a14:foregroundMark x1="88379" y1="11719" x2="88379" y2="11719"/>
                        <a14:foregroundMark x1="91016" y1="36979" x2="91016" y2="36979"/>
                        <a14:foregroundMark x1="90527" y1="33854" x2="90625" y2="36068"/>
                        <a14:foregroundMark x1="90625" y1="37630" x2="90820" y2="40755"/>
                        <a14:foregroundMark x1="90918" y1="40885" x2="90918" y2="45313"/>
                        <a14:foregroundMark x1="91113" y1="45833" x2="91113" y2="50911"/>
                        <a14:foregroundMark x1="91211" y1="50000" x2="91797" y2="57161"/>
                        <a14:foregroundMark x1="91602" y1="57813" x2="91699" y2="64974"/>
                        <a14:foregroundMark x1="91699" y1="64974" x2="91699" y2="64974"/>
                        <a14:foregroundMark x1="91992" y1="70703" x2="92578" y2="78255"/>
                        <a14:foregroundMark x1="92578" y1="78255" x2="92578" y2="78255"/>
                        <a14:foregroundMark x1="92188" y1="70573" x2="93164" y2="73568"/>
                        <a14:foregroundMark x1="92773" y1="64583" x2="94629" y2="66927"/>
                        <a14:foregroundMark x1="95313" y1="67839" x2="96387" y2="69271"/>
                        <a14:foregroundMark x1="97461" y1="70313" x2="97461" y2="70313"/>
                        <a14:foregroundMark x1="97852" y1="71354" x2="99023" y2="72656"/>
                        <a14:foregroundMark x1="98633" y1="95833" x2="98242" y2="99479"/>
                        <a14:foregroundMark x1="7031" y1="95703" x2="6934" y2="99609"/>
                        <a14:foregroundMark x1="4297" y1="98568" x2="4297" y2="96484"/>
                        <a14:foregroundMark x1="4492" y1="94922" x2="4590" y2="92188"/>
                        <a14:foregroundMark x1="4688" y1="91406" x2="5078" y2="88411"/>
                        <a14:foregroundMark x1="5371" y1="86198" x2="6934" y2="83333"/>
                        <a14:foregroundMark x1="6641" y1="82161" x2="8789" y2="79297"/>
                        <a14:foregroundMark x1="8691" y1="77344" x2="10059" y2="75130"/>
                        <a14:foregroundMark x1="11816" y1="72266" x2="13477" y2="70313"/>
                        <a14:foregroundMark x1="99707" y1="73698" x2="99707" y2="73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74" y="5503346"/>
            <a:ext cx="1780955" cy="1335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EEBB6-BF95-D4CE-530A-AE18EB63D749}"/>
              </a:ext>
            </a:extLst>
          </p:cNvPr>
          <p:cNvSpPr txBox="1"/>
          <p:nvPr/>
        </p:nvSpPr>
        <p:spPr>
          <a:xfrm>
            <a:off x="399495" y="1296140"/>
            <a:ext cx="181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Database.json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124902-D636-D6E8-D597-BC78F198A6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9431" y="1667655"/>
            <a:ext cx="5457930" cy="4579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0FBC1E-7F21-1828-A532-BF75B3697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3375" y="1324532"/>
            <a:ext cx="4146961" cy="49226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9ABE79-99D0-E3D3-1C07-8081901344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55745" y="1208533"/>
            <a:ext cx="4252061" cy="50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5C48A0-0DFC-47CE-B5EA-CCAFF0B59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88B889D-04FB-486D-926B-426E0BC5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2" b="90122" l="271" r="89716">
                        <a14:foregroundMark x1="3789" y1="4871" x2="11231" y2="9472"/>
                        <a14:foregroundMark x1="9337" y1="947" x2="9337" y2="947"/>
                        <a14:foregroundMark x1="271" y1="2300" x2="271" y2="2300"/>
                        <a14:foregroundMark x1="67930" y1="90122" x2="67930" y2="90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2"/>
            <a:ext cx="2658140" cy="26581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D8A576-D43B-4E62-A241-4A42B43C1ECE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DA2B04-ED91-4643-A9DD-54EF181A1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989" y1="73707" x2="74425" y2="77802"/>
                        <a14:foregroundMark x1="77299" y1="73491" x2="78736" y2="76293"/>
                        <a14:foregroundMark x1="55747" y1="33405" x2="55460" y2="41810"/>
                        <a14:foregroundMark x1="47414" y1="24353" x2="41092" y2="35129"/>
                        <a14:foregroundMark x1="41092" y1="35129" x2="40517" y2="37716"/>
                        <a14:foregroundMark x1="39080" y1="24784" x2="39080" y2="38147"/>
                        <a14:foregroundMark x1="46552" y1="40517" x2="55172" y2="44397"/>
                        <a14:foregroundMark x1="70402" y1="41164" x2="73276" y2="41379"/>
                        <a14:foregroundMark x1="70690" y1="35991" x2="64080" y2="45690"/>
                        <a14:foregroundMark x1="64080" y1="45690" x2="63793" y2="45690"/>
                        <a14:foregroundMark x1="70402" y1="22414" x2="70402" y2="29957"/>
                        <a14:foregroundMark x1="70690" y1="21552" x2="70977" y2="25431"/>
                        <a14:foregroundMark x1="68391" y1="21552" x2="40230" y2="22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89" y="6925937"/>
            <a:ext cx="1669312" cy="2225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08F572-43E3-4996-B992-6675B477E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500" l="4750" r="90000">
                        <a14:foregroundMark x1="10250" y1="65583" x2="9917" y2="73917"/>
                        <a14:foregroundMark x1="9917" y1="73917" x2="8667" y2="77833"/>
                        <a14:foregroundMark x1="4833" y1="77333" x2="4833" y2="77333"/>
                        <a14:foregroundMark x1="50583" y1="40333" x2="44250" y2="55833"/>
                        <a14:foregroundMark x1="44250" y1="55833" x2="41583" y2="82167"/>
                        <a14:foregroundMark x1="34417" y1="45583" x2="44500" y2="77250"/>
                        <a14:foregroundMark x1="14583" y1="71333" x2="12250" y2="75667"/>
                        <a14:foregroundMark x1="16583" y1="72833" x2="20500" y2="74750"/>
                        <a14:foregroundMark x1="49167" y1="64667" x2="57083" y2="89417"/>
                        <a14:foregroundMark x1="59750" y1="62333" x2="62167" y2="87167"/>
                        <a14:foregroundMark x1="59417" y1="65750" x2="49833" y2="84000"/>
                        <a14:foregroundMark x1="59833" y1="76250" x2="59417" y2="76417"/>
                        <a14:foregroundMark x1="34000" y1="44000" x2="29417" y2="50333"/>
                        <a14:foregroundMark x1="29417" y1="50333" x2="29583" y2="58583"/>
                        <a14:foregroundMark x1="29583" y1="58583" x2="29833" y2="58750"/>
                        <a14:foregroundMark x1="51500" y1="52250" x2="57667" y2="83750"/>
                        <a14:foregroundMark x1="76500" y1="77250" x2="79333" y2="84833"/>
                        <a14:foregroundMark x1="79333" y1="84833" x2="79583" y2="85083"/>
                        <a14:foregroundMark x1="85417" y1="75333" x2="85750" y2="81833"/>
                        <a14:foregroundMark x1="89833" y1="67000" x2="89833" y2="67000"/>
                        <a14:foregroundMark x1="89167" y1="66167" x2="90083" y2="68500"/>
                        <a14:foregroundMark x1="90083" y1="65583" x2="90083" y2="67167"/>
                        <a14:foregroundMark x1="45417" y1="58333" x2="41417" y2="96583"/>
                        <a14:foregroundMark x1="32417" y1="74917" x2="32000" y2="94583"/>
                        <a14:foregroundMark x1="28667" y1="73917" x2="28667" y2="99083"/>
                        <a14:foregroundMark x1="25583" y1="70083" x2="26417" y2="97667"/>
                        <a14:foregroundMark x1="46083" y1="73833" x2="52083" y2="99500"/>
                        <a14:foregroundMark x1="62500" y1="77250" x2="68083" y2="98917"/>
                        <a14:foregroundMark x1="68583" y1="70583" x2="70250" y2="88833"/>
                        <a14:foregroundMark x1="70250" y1="88833" x2="70250" y2="88833"/>
                        <a14:foregroundMark x1="89500" y1="76250" x2="84667" y2="8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997" y="6579778"/>
            <a:ext cx="1910316" cy="19103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E4D80F-C5AD-4154-B594-E71F92AB1222}"/>
              </a:ext>
            </a:extLst>
          </p:cNvPr>
          <p:cNvSpPr/>
          <p:nvPr/>
        </p:nvSpPr>
        <p:spPr>
          <a:xfrm>
            <a:off x="0" y="0"/>
            <a:ext cx="12192000" cy="1020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DA99FA3-522D-49E4-B8C2-F7D9EA3B99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10014099" y="18938"/>
            <a:ext cx="2176130" cy="10213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360EE3-6392-4625-B85C-F6E1B06904EE}"/>
              </a:ext>
            </a:extLst>
          </p:cNvPr>
          <p:cNvSpPr txBox="1"/>
          <p:nvPr/>
        </p:nvSpPr>
        <p:spPr>
          <a:xfrm>
            <a:off x="95693" y="67938"/>
            <a:ext cx="393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accent1">
                    <a:lumMod val="50000"/>
                  </a:schemeClr>
                </a:solidFill>
                <a:latin typeface="Bree Serif" panose="02000503040000020004" pitchFamily="50" charset="0"/>
              </a:rPr>
              <a:t>API</a:t>
            </a:r>
            <a:endParaRPr lang="vi-VN" sz="5400">
              <a:solidFill>
                <a:schemeClr val="accent1">
                  <a:lumMod val="50000"/>
                </a:schemeClr>
              </a:solidFill>
              <a:latin typeface="Bree Serif" panose="02000503040000020004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A3D02-893A-4AAA-BD5D-E287C4EA4A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315" b="65648" l="50938" r="74115">
                        <a14:foregroundMark x1="57344" y1="46204" x2="60417" y2="46204"/>
                        <a14:foregroundMark x1="64219" y1="43426" x2="65156" y2="43426"/>
                        <a14:foregroundMark x1="62917" y1="44444" x2="64583" y2="45185"/>
                        <a14:foregroundMark x1="62031" y1="65093" x2="62031" y2="65093"/>
                        <a14:foregroundMark x1="67969" y1="63981" x2="68073" y2="63981"/>
                        <a14:foregroundMark x1="68333" y1="63704" x2="68333" y2="63704"/>
                        <a14:foregroundMark x1="68594" y1="63704" x2="68594" y2="63704"/>
                        <a14:foregroundMark x1="68958" y1="63241" x2="68958" y2="63241"/>
                        <a14:foregroundMark x1="66719" y1="65093" x2="66719" y2="65093"/>
                        <a14:foregroundMark x1="65156" y1="65648" x2="65156" y2="65648"/>
                        <a14:foregroundMark x1="72813" y1="47315" x2="72813" y2="47315"/>
                        <a14:foregroundMark x1="72917" y1="55648" x2="72917" y2="55648"/>
                        <a14:foregroundMark x1="73073" y1="50370" x2="73073" y2="50370"/>
                        <a14:foregroundMark x1="71979" y1="35741" x2="71979" y2="35741"/>
                        <a14:foregroundMark x1="72135" y1="36296" x2="72135" y2="36296"/>
                        <a14:foregroundMark x1="71927" y1="34352" x2="71927" y2="34352"/>
                        <a14:foregroundMark x1="72344" y1="40000" x2="72344" y2="40000"/>
                        <a14:foregroundMark x1="72240" y1="37685" x2="72240" y2="37685"/>
                        <a14:foregroundMark x1="72552" y1="43981" x2="72552" y2="43981"/>
                        <a14:foregroundMark x1="72865" y1="46481" x2="72865" y2="46481"/>
                        <a14:foregroundMark x1="72656" y1="43426" x2="72604" y2="44722"/>
                        <a14:foregroundMark x1="72448" y1="41852" x2="72552" y2="43241"/>
                        <a14:foregroundMark x1="71146" y1="29074" x2="71146" y2="29074"/>
                        <a14:foregroundMark x1="69896" y1="28241" x2="69896" y2="28241"/>
                        <a14:foregroundMark x1="68958" y1="29630" x2="68958" y2="29630"/>
                        <a14:foregroundMark x1="69063" y1="29167" x2="69271" y2="28981"/>
                        <a14:foregroundMark x1="71667" y1="31944" x2="71667" y2="31944"/>
                        <a14:foregroundMark x1="71458" y1="30093" x2="71458" y2="30093"/>
                        <a14:foregroundMark x1="71719" y1="33148" x2="71719" y2="33148"/>
                        <a14:foregroundMark x1="71927" y1="33148" x2="71927" y2="33148"/>
                        <a14:foregroundMark x1="71927" y1="33333" x2="71927" y2="33333"/>
                        <a14:foregroundMark x1="71875" y1="33241" x2="71875" y2="33241"/>
                        <a14:foregroundMark x1="71719" y1="32500" x2="71719" y2="32500"/>
                        <a14:foregroundMark x1="71979" y1="33981" x2="71979" y2="33981"/>
                        <a14:foregroundMark x1="67656" y1="32407" x2="67656" y2="32407"/>
                        <a14:foregroundMark x1="65573" y1="32685" x2="65573" y2="32685"/>
                        <a14:foregroundMark x1="65156" y1="32685" x2="65156" y2="32685"/>
                        <a14:foregroundMark x1="52448" y1="32685" x2="52448" y2="32685"/>
                        <a14:foregroundMark x1="51354" y1="34722" x2="51354" y2="34722"/>
                        <a14:foregroundMark x1="51823" y1="32963" x2="51823" y2="32963"/>
                        <a14:foregroundMark x1="50990" y1="40741" x2="50990" y2="40741"/>
                        <a14:foregroundMark x1="52083" y1="53889" x2="52083" y2="53889"/>
                        <a14:foregroundMark x1="51771" y1="52315" x2="51771" y2="52315"/>
                        <a14:backgroundMark x1="71615" y1="30648" x2="71875" y2="32315"/>
                        <a14:backgroundMark x1="71901" y1="33148" x2="71979" y2="33796"/>
                        <a14:backgroundMark x1="71823" y1="32500" x2="71901" y2="33148"/>
                      </a14:backgroundRemoval>
                    </a14:imgEffect>
                  </a14:imgLayer>
                </a14:imgProps>
              </a:ext>
            </a:extLst>
          </a:blip>
          <a:srcRect l="48064" t="22652" r="22984" b="30610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E0587C7-07C1-40C4-8D14-D88DD989C4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306" l="10000" r="98047">
                        <a14:foregroundMark x1="40313" y1="92083" x2="41406" y2="99583"/>
                        <a14:foregroundMark x1="41406" y1="99583" x2="41406" y2="99583"/>
                        <a14:foregroundMark x1="93672" y1="67639" x2="96094" y2="71806"/>
                        <a14:foregroundMark x1="98047" y1="86389" x2="97422" y2="9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115" y="5226459"/>
            <a:ext cx="2900516" cy="163154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B0DCF57E-049B-46C5-9BFE-963FA0041E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724" b="99740" l="4297" r="99707">
                        <a14:foregroundMark x1="91211" y1="63932" x2="91113" y2="66406"/>
                        <a14:foregroundMark x1="92188" y1="76953" x2="98047" y2="95313"/>
                        <a14:foregroundMark x1="66699" y1="79167" x2="80957" y2="91016"/>
                        <a14:foregroundMark x1="41602" y1="87760" x2="65625" y2="90495"/>
                        <a14:foregroundMark x1="34180" y1="84115" x2="46484" y2="98568"/>
                        <a14:foregroundMark x1="46484" y1="98568" x2="49609" y2="99740"/>
                        <a14:foregroundMark x1="22168" y1="78516" x2="18359" y2="91406"/>
                        <a14:foregroundMark x1="14160" y1="83594" x2="12012" y2="97266"/>
                        <a14:foregroundMark x1="10742" y1="91016" x2="11719" y2="99740"/>
                        <a14:foregroundMark x1="5273" y1="93359" x2="5566" y2="96094"/>
                        <a14:foregroundMark x1="21191" y1="92708" x2="24414" y2="99740"/>
                        <a14:foregroundMark x1="24414" y1="99740" x2="24414" y2="99740"/>
                        <a14:foregroundMark x1="34863" y1="69792" x2="23535" y2="79948"/>
                        <a14:foregroundMark x1="21484" y1="73307" x2="17090" y2="77083"/>
                        <a14:foregroundMark x1="19141" y1="67839" x2="21289" y2="66797"/>
                        <a14:foregroundMark x1="18652" y1="67057" x2="22559" y2="66406"/>
                        <a14:foregroundMark x1="19141" y1="66406" x2="21484" y2="64193"/>
                        <a14:foregroundMark x1="32910" y1="20443" x2="32910" y2="20443"/>
                        <a14:foregroundMark x1="36230" y1="19141" x2="36230" y2="19141"/>
                        <a14:foregroundMark x1="40918" y1="18229" x2="40918" y2="18229"/>
                        <a14:foregroundMark x1="46680" y1="17578" x2="46680" y2="17578"/>
                        <a14:foregroundMark x1="48926" y1="17318" x2="48926" y2="17318"/>
                        <a14:foregroundMark x1="53320" y1="17448" x2="53516" y2="17318"/>
                        <a14:foregroundMark x1="56250" y1="17057" x2="56250" y2="17057"/>
                        <a14:foregroundMark x1="82129" y1="9635" x2="82129" y2="9635"/>
                        <a14:foregroundMark x1="83203" y1="9766" x2="83691" y2="13021"/>
                        <a14:foregroundMark x1="82813" y1="17057" x2="86523" y2="33203"/>
                        <a14:foregroundMark x1="54492" y1="35547" x2="51270" y2="67318"/>
                        <a14:foregroundMark x1="51270" y1="67318" x2="51074" y2="67708"/>
                        <a14:foregroundMark x1="32617" y1="39714" x2="29102" y2="69661"/>
                        <a14:foregroundMark x1="24121" y1="42839" x2="30762" y2="80339"/>
                        <a14:foregroundMark x1="30762" y1="80339" x2="34277" y2="85807"/>
                        <a14:foregroundMark x1="39453" y1="60026" x2="67285" y2="94792"/>
                        <a14:foregroundMark x1="67285" y1="94792" x2="72070" y2="93099"/>
                        <a14:foregroundMark x1="66699" y1="63802" x2="69922" y2="89453"/>
                        <a14:foregroundMark x1="69922" y1="89453" x2="70215" y2="88151"/>
                        <a14:foregroundMark x1="73145" y1="52865" x2="73633" y2="88021"/>
                        <a14:foregroundMark x1="73633" y1="88021" x2="73926" y2="70182"/>
                        <a14:foregroundMark x1="71777" y1="45964" x2="74609" y2="76823"/>
                        <a14:foregroundMark x1="74609" y1="76823" x2="75488" y2="69401"/>
                        <a14:foregroundMark x1="75488" y1="69401" x2="75488" y2="69401"/>
                        <a14:foregroundMark x1="76758" y1="36589" x2="77734" y2="73568"/>
                        <a14:foregroundMark x1="77734" y1="73568" x2="77734" y2="72396"/>
                        <a14:foregroundMark x1="79004" y1="48958" x2="79102" y2="70443"/>
                        <a14:foregroundMark x1="79102" y1="70443" x2="79297" y2="69271"/>
                        <a14:foregroundMark x1="79688" y1="39063" x2="64746" y2="70052"/>
                        <a14:foregroundMark x1="64746" y1="70052" x2="64258" y2="69792"/>
                        <a14:foregroundMark x1="57520" y1="57943" x2="44141" y2="72526"/>
                        <a14:foregroundMark x1="62500" y1="47396" x2="50488" y2="67708"/>
                        <a14:foregroundMark x1="50488" y1="67708" x2="50195" y2="67188"/>
                        <a14:foregroundMark x1="55371" y1="46224" x2="48828" y2="72917"/>
                        <a14:foregroundMark x1="48828" y1="72917" x2="48730" y2="71094"/>
                        <a14:foregroundMark x1="51953" y1="45703" x2="37695" y2="70052"/>
                        <a14:foregroundMark x1="37695" y1="70052" x2="37891" y2="68620"/>
                        <a14:foregroundMark x1="38184" y1="57943" x2="68359" y2="56250"/>
                        <a14:foregroundMark x1="68359" y1="56250" x2="68359" y2="56250"/>
                        <a14:foregroundMark x1="31543" y1="47526" x2="50586" y2="44531"/>
                        <a14:foregroundMark x1="31641" y1="40885" x2="58301" y2="33333"/>
                        <a14:foregroundMark x1="58301" y1="33333" x2="58301" y2="33333"/>
                        <a14:foregroundMark x1="39160" y1="33464" x2="57031" y2="27214"/>
                        <a14:foregroundMark x1="49121" y1="24609" x2="65527" y2="22656"/>
                        <a14:foregroundMark x1="72266" y1="22266" x2="84961" y2="26042"/>
                        <a14:foregroundMark x1="84277" y1="27214" x2="85938" y2="43099"/>
                        <a14:foregroundMark x1="85938" y1="43099" x2="87598" y2="45833"/>
                        <a14:foregroundMark x1="86230" y1="34375" x2="83496" y2="65234"/>
                        <a14:foregroundMark x1="85254" y1="53646" x2="85059" y2="78516"/>
                        <a14:foregroundMark x1="85059" y1="78516" x2="85059" y2="73958"/>
                        <a14:foregroundMark x1="83496" y1="56510" x2="83594" y2="78516"/>
                        <a14:foregroundMark x1="83594" y1="78516" x2="83984" y2="77083"/>
                        <a14:foregroundMark x1="85059" y1="57552" x2="85840" y2="87109"/>
                        <a14:foregroundMark x1="85840" y1="87109" x2="86035" y2="86458"/>
                        <a14:foregroundMark x1="79395" y1="53125" x2="90723" y2="80339"/>
                        <a14:foregroundMark x1="86035" y1="58724" x2="89063" y2="79297"/>
                        <a14:foregroundMark x1="85254" y1="53125" x2="89160" y2="75781"/>
                        <a14:foregroundMark x1="80859" y1="36328" x2="84961" y2="53646"/>
                        <a14:foregroundMark x1="77051" y1="26302" x2="73633" y2="45833"/>
                        <a14:foregroundMark x1="73633" y1="45833" x2="73340" y2="46354"/>
                        <a14:foregroundMark x1="69434" y1="27995" x2="54199" y2="48438"/>
                        <a14:foregroundMark x1="60254" y1="41276" x2="58301" y2="49870"/>
                        <a14:foregroundMark x1="58301" y1="49870" x2="62402" y2="48307"/>
                        <a14:foregroundMark x1="75000" y1="36979" x2="72754" y2="48828"/>
                        <a14:foregroundMark x1="72754" y1="48828" x2="72168" y2="50130"/>
                        <a14:foregroundMark x1="71289" y1="40755" x2="69434" y2="45182"/>
                        <a14:foregroundMark x1="70410" y1="38151" x2="68262" y2="52083"/>
                        <a14:foregroundMark x1="68750" y1="46745" x2="68652" y2="53125"/>
                        <a14:foregroundMark x1="68066" y1="44661" x2="60645" y2="65625"/>
                        <a14:foregroundMark x1="59570" y1="73307" x2="56152" y2="84766"/>
                        <a14:foregroundMark x1="56152" y1="84766" x2="56055" y2="84766"/>
                        <a14:foregroundMark x1="50391" y1="69531" x2="52637" y2="82031"/>
                        <a14:foregroundMark x1="44336" y1="77865" x2="51660" y2="85677"/>
                        <a14:foregroundMark x1="51660" y1="85677" x2="57813" y2="86328"/>
                        <a14:foregroundMark x1="42871" y1="76302" x2="65820" y2="78255"/>
                        <a14:foregroundMark x1="35352" y1="76953" x2="62109" y2="79557"/>
                        <a14:foregroundMark x1="42090" y1="79297" x2="53223" y2="81250"/>
                        <a14:foregroundMark x1="30957" y1="47135" x2="35840" y2="52995"/>
                        <a14:foregroundMark x1="35840" y1="52995" x2="38086" y2="54167"/>
                        <a14:foregroundMark x1="35742" y1="35807" x2="39941" y2="45182"/>
                        <a14:foregroundMark x1="39941" y1="45182" x2="41113" y2="46354"/>
                        <a14:foregroundMark x1="38770" y1="36458" x2="40332" y2="43099"/>
                        <a14:foregroundMark x1="40332" y1="43099" x2="40527" y2="42708"/>
                        <a14:foregroundMark x1="40820" y1="37240" x2="43750" y2="48177"/>
                        <a14:foregroundMark x1="43750" y1="48177" x2="43555" y2="48307"/>
                        <a14:foregroundMark x1="37793" y1="34375" x2="47461" y2="53776"/>
                        <a14:foregroundMark x1="47461" y1="53776" x2="47754" y2="52604"/>
                        <a14:foregroundMark x1="39355" y1="30859" x2="51074" y2="30599"/>
                        <a14:foregroundMark x1="51074" y1="30599" x2="60840" y2="23958"/>
                        <a14:foregroundMark x1="45020" y1="22396" x2="54004" y2="23828"/>
                        <a14:foregroundMark x1="54004" y1="23828" x2="61719" y2="20964"/>
                        <a14:foregroundMark x1="48242" y1="20182" x2="60742" y2="20703"/>
                        <a14:foregroundMark x1="59766" y1="20573" x2="73633" y2="20573"/>
                        <a14:foregroundMark x1="67188" y1="21484" x2="80762" y2="23568"/>
                        <a14:foregroundMark x1="80762" y1="23568" x2="80762" y2="23698"/>
                        <a14:foregroundMark x1="41504" y1="29427" x2="21094" y2="44141"/>
                        <a14:foregroundMark x1="24121" y1="35156" x2="23242" y2="56250"/>
                        <a14:foregroundMark x1="24707" y1="70833" x2="24902" y2="69010"/>
                        <a14:foregroundMark x1="25586" y1="31120" x2="27246" y2="44141"/>
                        <a14:foregroundMark x1="24512" y1="17057" x2="25586" y2="28125"/>
                        <a14:foregroundMark x1="26367" y1="13281" x2="27246" y2="31510"/>
                        <a14:foregroundMark x1="24316" y1="20052" x2="22949" y2="33203"/>
                        <a14:foregroundMark x1="22266" y1="21354" x2="20996" y2="40365"/>
                        <a14:foregroundMark x1="20996" y1="40365" x2="21387" y2="41016"/>
                        <a14:foregroundMark x1="30859" y1="27474" x2="44531" y2="28385"/>
                        <a14:foregroundMark x1="44531" y1="28385" x2="48828" y2="26953"/>
                        <a14:foregroundMark x1="32324" y1="22135" x2="45996" y2="22135"/>
                        <a14:foregroundMark x1="19531" y1="60286" x2="19531" y2="60286"/>
                        <a14:foregroundMark x1="19531" y1="52865" x2="19531" y2="52865"/>
                        <a14:foregroundMark x1="19141" y1="50000" x2="19141" y2="50000"/>
                        <a14:foregroundMark x1="19531" y1="47135" x2="19531" y2="47135"/>
                        <a14:foregroundMark x1="87012" y1="30859" x2="88184" y2="53646"/>
                        <a14:foregroundMark x1="82910" y1="18099" x2="86426" y2="23698"/>
                        <a14:foregroundMark x1="85742" y1="11849" x2="85742" y2="17318"/>
                        <a14:foregroundMark x1="56543" y1="56120" x2="57617" y2="75521"/>
                        <a14:foregroundMark x1="19043" y1="62370" x2="19043" y2="62370"/>
                        <a14:foregroundMark x1="19238" y1="58724" x2="19238" y2="58203"/>
                        <a14:foregroundMark x1="19141" y1="54688" x2="19141" y2="54167"/>
                        <a14:foregroundMark x1="19434" y1="51693" x2="19434" y2="51432"/>
                        <a14:foregroundMark x1="19238" y1="47786" x2="19336" y2="51172"/>
                        <a14:foregroundMark x1="19434" y1="54167" x2="19434" y2="58203"/>
                        <a14:foregroundMark x1="19336" y1="46224" x2="19434" y2="38411"/>
                        <a14:foregroundMark x1="19531" y1="36719" x2="20020" y2="27344"/>
                        <a14:foregroundMark x1="19824" y1="27214" x2="19824" y2="18880"/>
                        <a14:foregroundMark x1="20508" y1="17057" x2="21289" y2="13932"/>
                        <a14:foregroundMark x1="21777" y1="13281" x2="22852" y2="12370"/>
                        <a14:foregroundMark x1="23438" y1="11198" x2="23633" y2="10938"/>
                        <a14:foregroundMark x1="24219" y1="10547" x2="24219" y2="10547"/>
                        <a14:foregroundMark x1="25781" y1="10156" x2="25781" y2="10156"/>
                        <a14:foregroundMark x1="27539" y1="11068" x2="27539" y2="11068"/>
                        <a14:foregroundMark x1="28320" y1="11719" x2="28418" y2="11849"/>
                        <a14:foregroundMark x1="29199" y1="13151" x2="29199" y2="13281"/>
                        <a14:foregroundMark x1="29980" y1="15234" x2="29980" y2="15365"/>
                        <a14:foregroundMark x1="30176" y1="14844" x2="30176" y2="14844"/>
                        <a14:foregroundMark x1="30957" y1="18229" x2="30957" y2="18229"/>
                        <a14:foregroundMark x1="31445" y1="19661" x2="31445" y2="19792"/>
                        <a14:foregroundMark x1="33887" y1="20182" x2="33887" y2="20182"/>
                        <a14:foregroundMark x1="38184" y1="19010" x2="38184" y2="19010"/>
                        <a14:foregroundMark x1="59277" y1="17057" x2="59473" y2="16927"/>
                        <a14:foregroundMark x1="67676" y1="17448" x2="67676" y2="17448"/>
                        <a14:foregroundMark x1="63184" y1="17318" x2="63184" y2="17318"/>
                        <a14:foregroundMark x1="70313" y1="17448" x2="70313" y2="17448"/>
                        <a14:foregroundMark x1="73145" y1="18229" x2="73145" y2="18229"/>
                        <a14:foregroundMark x1="76367" y1="18620" x2="76367" y2="18620"/>
                        <a14:foregroundMark x1="79395" y1="19271" x2="79492" y2="19141"/>
                        <a14:foregroundMark x1="80078" y1="18359" x2="78809" y2="20703"/>
                        <a14:foregroundMark x1="78711" y1="16146" x2="78711" y2="16797"/>
                        <a14:foregroundMark x1="80371" y1="11458" x2="80371" y2="11458"/>
                        <a14:foregroundMark x1="85156" y1="8854" x2="85156" y2="8854"/>
                        <a14:foregroundMark x1="79785" y1="12370" x2="79785" y2="12370"/>
                        <a14:foregroundMark x1="80762" y1="10677" x2="80859" y2="10677"/>
                        <a14:foregroundMark x1="81445" y1="9896" x2="81445" y2="9896"/>
                        <a14:foregroundMark x1="87695" y1="10547" x2="87695" y2="10547"/>
                        <a14:foregroundMark x1="86523" y1="9375" x2="86426" y2="9375"/>
                        <a14:foregroundMark x1="88672" y1="12760" x2="88672" y2="12760"/>
                        <a14:foregroundMark x1="88379" y1="11719" x2="88379" y2="11719"/>
                        <a14:foregroundMark x1="91016" y1="36979" x2="91016" y2="36979"/>
                        <a14:foregroundMark x1="90527" y1="33854" x2="90625" y2="36068"/>
                        <a14:foregroundMark x1="90625" y1="37630" x2="90820" y2="40755"/>
                        <a14:foregroundMark x1="90918" y1="40885" x2="90918" y2="45313"/>
                        <a14:foregroundMark x1="91113" y1="45833" x2="91113" y2="50911"/>
                        <a14:foregroundMark x1="91211" y1="50000" x2="91797" y2="57161"/>
                        <a14:foregroundMark x1="91602" y1="57813" x2="91699" y2="64974"/>
                        <a14:foregroundMark x1="91699" y1="64974" x2="91699" y2="64974"/>
                        <a14:foregroundMark x1="91992" y1="70703" x2="92578" y2="78255"/>
                        <a14:foregroundMark x1="92578" y1="78255" x2="92578" y2="78255"/>
                        <a14:foregroundMark x1="92188" y1="70573" x2="93164" y2="73568"/>
                        <a14:foregroundMark x1="92773" y1="64583" x2="94629" y2="66927"/>
                        <a14:foregroundMark x1="95313" y1="67839" x2="96387" y2="69271"/>
                        <a14:foregroundMark x1="97461" y1="70313" x2="97461" y2="70313"/>
                        <a14:foregroundMark x1="97852" y1="71354" x2="99023" y2="72656"/>
                        <a14:foregroundMark x1="98633" y1="95833" x2="98242" y2="99479"/>
                        <a14:foregroundMark x1="7031" y1="95703" x2="6934" y2="99609"/>
                        <a14:foregroundMark x1="4297" y1="98568" x2="4297" y2="96484"/>
                        <a14:foregroundMark x1="4492" y1="94922" x2="4590" y2="92188"/>
                        <a14:foregroundMark x1="4688" y1="91406" x2="5078" y2="88411"/>
                        <a14:foregroundMark x1="5371" y1="86198" x2="6934" y2="83333"/>
                        <a14:foregroundMark x1="6641" y1="82161" x2="8789" y2="79297"/>
                        <a14:foregroundMark x1="8691" y1="77344" x2="10059" y2="75130"/>
                        <a14:foregroundMark x1="11816" y1="72266" x2="13477" y2="70313"/>
                        <a14:foregroundMark x1="99707" y1="73698" x2="99707" y2="73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74" y="5503346"/>
            <a:ext cx="1780955" cy="1335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FD80F4-6C81-5748-CF82-E46B7C39F56B}"/>
              </a:ext>
            </a:extLst>
          </p:cNvPr>
          <p:cNvSpPr txBox="1"/>
          <p:nvPr/>
        </p:nvSpPr>
        <p:spPr>
          <a:xfrm>
            <a:off x="377199" y="1233996"/>
            <a:ext cx="127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POSTMAN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C8BF-B6EC-EE2D-559F-F9FF7C8C8D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693" y="1600154"/>
            <a:ext cx="2842506" cy="1638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BCF4BB-7181-A216-1862-C42549296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74676" y="1600154"/>
            <a:ext cx="7207309" cy="39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0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5C48A0-0DFC-47CE-B5EA-CCAFF0B59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88B889D-04FB-486D-926B-426E0BC5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2" b="90122" l="271" r="89716">
                        <a14:foregroundMark x1="3789" y1="4871" x2="11231" y2="9472"/>
                        <a14:foregroundMark x1="9337" y1="947" x2="9337" y2="947"/>
                        <a14:foregroundMark x1="271" y1="2300" x2="271" y2="2300"/>
                        <a14:foregroundMark x1="67930" y1="90122" x2="67930" y2="90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2"/>
            <a:ext cx="2658140" cy="26581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D8A576-D43B-4E62-A241-4A42B43C1ECE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DA2B04-ED91-4643-A9DD-54EF181A1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989" y1="73707" x2="74425" y2="77802"/>
                        <a14:foregroundMark x1="77299" y1="73491" x2="78736" y2="76293"/>
                        <a14:foregroundMark x1="55747" y1="33405" x2="55460" y2="41810"/>
                        <a14:foregroundMark x1="47414" y1="24353" x2="41092" y2="35129"/>
                        <a14:foregroundMark x1="41092" y1="35129" x2="40517" y2="37716"/>
                        <a14:foregroundMark x1="39080" y1="24784" x2="39080" y2="38147"/>
                        <a14:foregroundMark x1="46552" y1="40517" x2="55172" y2="44397"/>
                        <a14:foregroundMark x1="70402" y1="41164" x2="73276" y2="41379"/>
                        <a14:foregroundMark x1="70690" y1="35991" x2="64080" y2="45690"/>
                        <a14:foregroundMark x1="64080" y1="45690" x2="63793" y2="45690"/>
                        <a14:foregroundMark x1="70402" y1="22414" x2="70402" y2="29957"/>
                        <a14:foregroundMark x1="70690" y1="21552" x2="70977" y2="25431"/>
                        <a14:foregroundMark x1="68391" y1="21552" x2="40230" y2="22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89" y="6925937"/>
            <a:ext cx="1669312" cy="2225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08F572-43E3-4996-B992-6675B477E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500" l="4750" r="90000">
                        <a14:foregroundMark x1="10250" y1="65583" x2="9917" y2="73917"/>
                        <a14:foregroundMark x1="9917" y1="73917" x2="8667" y2="77833"/>
                        <a14:foregroundMark x1="4833" y1="77333" x2="4833" y2="77333"/>
                        <a14:foregroundMark x1="50583" y1="40333" x2="44250" y2="55833"/>
                        <a14:foregroundMark x1="44250" y1="55833" x2="41583" y2="82167"/>
                        <a14:foregroundMark x1="34417" y1="45583" x2="44500" y2="77250"/>
                        <a14:foregroundMark x1="14583" y1="71333" x2="12250" y2="75667"/>
                        <a14:foregroundMark x1="16583" y1="72833" x2="20500" y2="74750"/>
                        <a14:foregroundMark x1="49167" y1="64667" x2="57083" y2="89417"/>
                        <a14:foregroundMark x1="59750" y1="62333" x2="62167" y2="87167"/>
                        <a14:foregroundMark x1="59417" y1="65750" x2="49833" y2="84000"/>
                        <a14:foregroundMark x1="59833" y1="76250" x2="59417" y2="76417"/>
                        <a14:foregroundMark x1="34000" y1="44000" x2="29417" y2="50333"/>
                        <a14:foregroundMark x1="29417" y1="50333" x2="29583" y2="58583"/>
                        <a14:foregroundMark x1="29583" y1="58583" x2="29833" y2="58750"/>
                        <a14:foregroundMark x1="51500" y1="52250" x2="57667" y2="83750"/>
                        <a14:foregroundMark x1="76500" y1="77250" x2="79333" y2="84833"/>
                        <a14:foregroundMark x1="79333" y1="84833" x2="79583" y2="85083"/>
                        <a14:foregroundMark x1="85417" y1="75333" x2="85750" y2="81833"/>
                        <a14:foregroundMark x1="89833" y1="67000" x2="89833" y2="67000"/>
                        <a14:foregroundMark x1="89167" y1="66167" x2="90083" y2="68500"/>
                        <a14:foregroundMark x1="90083" y1="65583" x2="90083" y2="67167"/>
                        <a14:foregroundMark x1="45417" y1="58333" x2="41417" y2="96583"/>
                        <a14:foregroundMark x1="32417" y1="74917" x2="32000" y2="94583"/>
                        <a14:foregroundMark x1="28667" y1="73917" x2="28667" y2="99083"/>
                        <a14:foregroundMark x1="25583" y1="70083" x2="26417" y2="97667"/>
                        <a14:foregroundMark x1="46083" y1="73833" x2="52083" y2="99500"/>
                        <a14:foregroundMark x1="62500" y1="77250" x2="68083" y2="98917"/>
                        <a14:foregroundMark x1="68583" y1="70583" x2="70250" y2="88833"/>
                        <a14:foregroundMark x1="70250" y1="88833" x2="70250" y2="88833"/>
                        <a14:foregroundMark x1="89500" y1="76250" x2="84667" y2="8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997" y="6579778"/>
            <a:ext cx="1910316" cy="19103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E4D80F-C5AD-4154-B594-E71F92AB1222}"/>
              </a:ext>
            </a:extLst>
          </p:cNvPr>
          <p:cNvSpPr/>
          <p:nvPr/>
        </p:nvSpPr>
        <p:spPr>
          <a:xfrm>
            <a:off x="0" y="0"/>
            <a:ext cx="12192000" cy="1020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DA99FA3-522D-49E4-B8C2-F7D9EA3B99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10014099" y="18938"/>
            <a:ext cx="2176130" cy="10213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360EE3-6392-4625-B85C-F6E1B06904EE}"/>
              </a:ext>
            </a:extLst>
          </p:cNvPr>
          <p:cNvSpPr txBox="1"/>
          <p:nvPr/>
        </p:nvSpPr>
        <p:spPr>
          <a:xfrm>
            <a:off x="95693" y="67938"/>
            <a:ext cx="393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accent1">
                    <a:lumMod val="50000"/>
                  </a:schemeClr>
                </a:solidFill>
                <a:latin typeface="Bree Serif" panose="02000503040000020004" pitchFamily="50" charset="0"/>
              </a:rPr>
              <a:t>API</a:t>
            </a:r>
            <a:endParaRPr lang="vi-VN" sz="5400">
              <a:solidFill>
                <a:schemeClr val="accent1">
                  <a:lumMod val="50000"/>
                </a:schemeClr>
              </a:solidFill>
              <a:latin typeface="Bree Serif" panose="02000503040000020004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A3D02-893A-4AAA-BD5D-E287C4EA4A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315" b="65648" l="50938" r="74115">
                        <a14:foregroundMark x1="57344" y1="46204" x2="60417" y2="46204"/>
                        <a14:foregroundMark x1="64219" y1="43426" x2="65156" y2="43426"/>
                        <a14:foregroundMark x1="62917" y1="44444" x2="64583" y2="45185"/>
                        <a14:foregroundMark x1="62031" y1="65093" x2="62031" y2="65093"/>
                        <a14:foregroundMark x1="67969" y1="63981" x2="68073" y2="63981"/>
                        <a14:foregroundMark x1="68333" y1="63704" x2="68333" y2="63704"/>
                        <a14:foregroundMark x1="68594" y1="63704" x2="68594" y2="63704"/>
                        <a14:foregroundMark x1="68958" y1="63241" x2="68958" y2="63241"/>
                        <a14:foregroundMark x1="66719" y1="65093" x2="66719" y2="65093"/>
                        <a14:foregroundMark x1="65156" y1="65648" x2="65156" y2="65648"/>
                        <a14:foregroundMark x1="72813" y1="47315" x2="72813" y2="47315"/>
                        <a14:foregroundMark x1="72917" y1="55648" x2="72917" y2="55648"/>
                        <a14:foregroundMark x1="73073" y1="50370" x2="73073" y2="50370"/>
                        <a14:foregroundMark x1="71979" y1="35741" x2="71979" y2="35741"/>
                        <a14:foregroundMark x1="72135" y1="36296" x2="72135" y2="36296"/>
                        <a14:foregroundMark x1="71927" y1="34352" x2="71927" y2="34352"/>
                        <a14:foregroundMark x1="72344" y1="40000" x2="72344" y2="40000"/>
                        <a14:foregroundMark x1="72240" y1="37685" x2="72240" y2="37685"/>
                        <a14:foregroundMark x1="72552" y1="43981" x2="72552" y2="43981"/>
                        <a14:foregroundMark x1="72865" y1="46481" x2="72865" y2="46481"/>
                        <a14:foregroundMark x1="72656" y1="43426" x2="72604" y2="44722"/>
                        <a14:foregroundMark x1="72448" y1="41852" x2="72552" y2="43241"/>
                        <a14:foregroundMark x1="71146" y1="29074" x2="71146" y2="29074"/>
                        <a14:foregroundMark x1="69896" y1="28241" x2="69896" y2="28241"/>
                        <a14:foregroundMark x1="68958" y1="29630" x2="68958" y2="29630"/>
                        <a14:foregroundMark x1="69063" y1="29167" x2="69271" y2="28981"/>
                        <a14:foregroundMark x1="71667" y1="31944" x2="71667" y2="31944"/>
                        <a14:foregroundMark x1="71458" y1="30093" x2="71458" y2="30093"/>
                        <a14:foregroundMark x1="71719" y1="33148" x2="71719" y2="33148"/>
                        <a14:foregroundMark x1="71927" y1="33148" x2="71927" y2="33148"/>
                        <a14:foregroundMark x1="71927" y1="33333" x2="71927" y2="33333"/>
                        <a14:foregroundMark x1="71875" y1="33241" x2="71875" y2="33241"/>
                        <a14:foregroundMark x1="71719" y1="32500" x2="71719" y2="32500"/>
                        <a14:foregroundMark x1="71979" y1="33981" x2="71979" y2="33981"/>
                        <a14:foregroundMark x1="67656" y1="32407" x2="67656" y2="32407"/>
                        <a14:foregroundMark x1="65573" y1="32685" x2="65573" y2="32685"/>
                        <a14:foregroundMark x1="65156" y1="32685" x2="65156" y2="32685"/>
                        <a14:foregroundMark x1="52448" y1="32685" x2="52448" y2="32685"/>
                        <a14:foregroundMark x1="51354" y1="34722" x2="51354" y2="34722"/>
                        <a14:foregroundMark x1="51823" y1="32963" x2="51823" y2="32963"/>
                        <a14:foregroundMark x1="50990" y1="40741" x2="50990" y2="40741"/>
                        <a14:foregroundMark x1="52083" y1="53889" x2="52083" y2="53889"/>
                        <a14:foregroundMark x1="51771" y1="52315" x2="51771" y2="52315"/>
                        <a14:backgroundMark x1="71615" y1="30648" x2="71875" y2="32315"/>
                        <a14:backgroundMark x1="71901" y1="33148" x2="71979" y2="33796"/>
                        <a14:backgroundMark x1="71823" y1="32500" x2="71901" y2="33148"/>
                      </a14:backgroundRemoval>
                    </a14:imgEffect>
                  </a14:imgLayer>
                </a14:imgProps>
              </a:ext>
            </a:extLst>
          </a:blip>
          <a:srcRect l="48064" t="22652" r="22984" b="30610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E0587C7-07C1-40C4-8D14-D88DD989C4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306" l="10000" r="98047">
                        <a14:foregroundMark x1="40313" y1="92083" x2="41406" y2="99583"/>
                        <a14:foregroundMark x1="41406" y1="99583" x2="41406" y2="99583"/>
                        <a14:foregroundMark x1="93672" y1="67639" x2="96094" y2="71806"/>
                        <a14:foregroundMark x1="98047" y1="86389" x2="97422" y2="9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115" y="5226459"/>
            <a:ext cx="2900516" cy="163154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B0DCF57E-049B-46C5-9BFE-963FA0041E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724" b="99740" l="4297" r="99707">
                        <a14:foregroundMark x1="91211" y1="63932" x2="91113" y2="66406"/>
                        <a14:foregroundMark x1="92188" y1="76953" x2="98047" y2="95313"/>
                        <a14:foregroundMark x1="66699" y1="79167" x2="80957" y2="91016"/>
                        <a14:foregroundMark x1="41602" y1="87760" x2="65625" y2="90495"/>
                        <a14:foregroundMark x1="34180" y1="84115" x2="46484" y2="98568"/>
                        <a14:foregroundMark x1="46484" y1="98568" x2="49609" y2="99740"/>
                        <a14:foregroundMark x1="22168" y1="78516" x2="18359" y2="91406"/>
                        <a14:foregroundMark x1="14160" y1="83594" x2="12012" y2="97266"/>
                        <a14:foregroundMark x1="10742" y1="91016" x2="11719" y2="99740"/>
                        <a14:foregroundMark x1="5273" y1="93359" x2="5566" y2="96094"/>
                        <a14:foregroundMark x1="21191" y1="92708" x2="24414" y2="99740"/>
                        <a14:foregroundMark x1="24414" y1="99740" x2="24414" y2="99740"/>
                        <a14:foregroundMark x1="34863" y1="69792" x2="23535" y2="79948"/>
                        <a14:foregroundMark x1="21484" y1="73307" x2="17090" y2="77083"/>
                        <a14:foregroundMark x1="19141" y1="67839" x2="21289" y2="66797"/>
                        <a14:foregroundMark x1="18652" y1="67057" x2="22559" y2="66406"/>
                        <a14:foregroundMark x1="19141" y1="66406" x2="21484" y2="64193"/>
                        <a14:foregroundMark x1="32910" y1="20443" x2="32910" y2="20443"/>
                        <a14:foregroundMark x1="36230" y1="19141" x2="36230" y2="19141"/>
                        <a14:foregroundMark x1="40918" y1="18229" x2="40918" y2="18229"/>
                        <a14:foregroundMark x1="46680" y1="17578" x2="46680" y2="17578"/>
                        <a14:foregroundMark x1="48926" y1="17318" x2="48926" y2="17318"/>
                        <a14:foregroundMark x1="53320" y1="17448" x2="53516" y2="17318"/>
                        <a14:foregroundMark x1="56250" y1="17057" x2="56250" y2="17057"/>
                        <a14:foregroundMark x1="82129" y1="9635" x2="82129" y2="9635"/>
                        <a14:foregroundMark x1="83203" y1="9766" x2="83691" y2="13021"/>
                        <a14:foregroundMark x1="82813" y1="17057" x2="86523" y2="33203"/>
                        <a14:foregroundMark x1="54492" y1="35547" x2="51270" y2="67318"/>
                        <a14:foregroundMark x1="51270" y1="67318" x2="51074" y2="67708"/>
                        <a14:foregroundMark x1="32617" y1="39714" x2="29102" y2="69661"/>
                        <a14:foregroundMark x1="24121" y1="42839" x2="30762" y2="80339"/>
                        <a14:foregroundMark x1="30762" y1="80339" x2="34277" y2="85807"/>
                        <a14:foregroundMark x1="39453" y1="60026" x2="67285" y2="94792"/>
                        <a14:foregroundMark x1="67285" y1="94792" x2="72070" y2="93099"/>
                        <a14:foregroundMark x1="66699" y1="63802" x2="69922" y2="89453"/>
                        <a14:foregroundMark x1="69922" y1="89453" x2="70215" y2="88151"/>
                        <a14:foregroundMark x1="73145" y1="52865" x2="73633" y2="88021"/>
                        <a14:foregroundMark x1="73633" y1="88021" x2="73926" y2="70182"/>
                        <a14:foregroundMark x1="71777" y1="45964" x2="74609" y2="76823"/>
                        <a14:foregroundMark x1="74609" y1="76823" x2="75488" y2="69401"/>
                        <a14:foregroundMark x1="75488" y1="69401" x2="75488" y2="69401"/>
                        <a14:foregroundMark x1="76758" y1="36589" x2="77734" y2="73568"/>
                        <a14:foregroundMark x1="77734" y1="73568" x2="77734" y2="72396"/>
                        <a14:foregroundMark x1="79004" y1="48958" x2="79102" y2="70443"/>
                        <a14:foregroundMark x1="79102" y1="70443" x2="79297" y2="69271"/>
                        <a14:foregroundMark x1="79688" y1="39063" x2="64746" y2="70052"/>
                        <a14:foregroundMark x1="64746" y1="70052" x2="64258" y2="69792"/>
                        <a14:foregroundMark x1="57520" y1="57943" x2="44141" y2="72526"/>
                        <a14:foregroundMark x1="62500" y1="47396" x2="50488" y2="67708"/>
                        <a14:foregroundMark x1="50488" y1="67708" x2="50195" y2="67188"/>
                        <a14:foregroundMark x1="55371" y1="46224" x2="48828" y2="72917"/>
                        <a14:foregroundMark x1="48828" y1="72917" x2="48730" y2="71094"/>
                        <a14:foregroundMark x1="51953" y1="45703" x2="37695" y2="70052"/>
                        <a14:foregroundMark x1="37695" y1="70052" x2="37891" y2="68620"/>
                        <a14:foregroundMark x1="38184" y1="57943" x2="68359" y2="56250"/>
                        <a14:foregroundMark x1="68359" y1="56250" x2="68359" y2="56250"/>
                        <a14:foregroundMark x1="31543" y1="47526" x2="50586" y2="44531"/>
                        <a14:foregroundMark x1="31641" y1="40885" x2="58301" y2="33333"/>
                        <a14:foregroundMark x1="58301" y1="33333" x2="58301" y2="33333"/>
                        <a14:foregroundMark x1="39160" y1="33464" x2="57031" y2="27214"/>
                        <a14:foregroundMark x1="49121" y1="24609" x2="65527" y2="22656"/>
                        <a14:foregroundMark x1="72266" y1="22266" x2="84961" y2="26042"/>
                        <a14:foregroundMark x1="84277" y1="27214" x2="85938" y2="43099"/>
                        <a14:foregroundMark x1="85938" y1="43099" x2="87598" y2="45833"/>
                        <a14:foregroundMark x1="86230" y1="34375" x2="83496" y2="65234"/>
                        <a14:foregroundMark x1="85254" y1="53646" x2="85059" y2="78516"/>
                        <a14:foregroundMark x1="85059" y1="78516" x2="85059" y2="73958"/>
                        <a14:foregroundMark x1="83496" y1="56510" x2="83594" y2="78516"/>
                        <a14:foregroundMark x1="83594" y1="78516" x2="83984" y2="77083"/>
                        <a14:foregroundMark x1="85059" y1="57552" x2="85840" y2="87109"/>
                        <a14:foregroundMark x1="85840" y1="87109" x2="86035" y2="86458"/>
                        <a14:foregroundMark x1="79395" y1="53125" x2="90723" y2="80339"/>
                        <a14:foregroundMark x1="86035" y1="58724" x2="89063" y2="79297"/>
                        <a14:foregroundMark x1="85254" y1="53125" x2="89160" y2="75781"/>
                        <a14:foregroundMark x1="80859" y1="36328" x2="84961" y2="53646"/>
                        <a14:foregroundMark x1="77051" y1="26302" x2="73633" y2="45833"/>
                        <a14:foregroundMark x1="73633" y1="45833" x2="73340" y2="46354"/>
                        <a14:foregroundMark x1="69434" y1="27995" x2="54199" y2="48438"/>
                        <a14:foregroundMark x1="60254" y1="41276" x2="58301" y2="49870"/>
                        <a14:foregroundMark x1="58301" y1="49870" x2="62402" y2="48307"/>
                        <a14:foregroundMark x1="75000" y1="36979" x2="72754" y2="48828"/>
                        <a14:foregroundMark x1="72754" y1="48828" x2="72168" y2="50130"/>
                        <a14:foregroundMark x1="71289" y1="40755" x2="69434" y2="45182"/>
                        <a14:foregroundMark x1="70410" y1="38151" x2="68262" y2="52083"/>
                        <a14:foregroundMark x1="68750" y1="46745" x2="68652" y2="53125"/>
                        <a14:foregroundMark x1="68066" y1="44661" x2="60645" y2="65625"/>
                        <a14:foregroundMark x1="59570" y1="73307" x2="56152" y2="84766"/>
                        <a14:foregroundMark x1="56152" y1="84766" x2="56055" y2="84766"/>
                        <a14:foregroundMark x1="50391" y1="69531" x2="52637" y2="82031"/>
                        <a14:foregroundMark x1="44336" y1="77865" x2="51660" y2="85677"/>
                        <a14:foregroundMark x1="51660" y1="85677" x2="57813" y2="86328"/>
                        <a14:foregroundMark x1="42871" y1="76302" x2="65820" y2="78255"/>
                        <a14:foregroundMark x1="35352" y1="76953" x2="62109" y2="79557"/>
                        <a14:foregroundMark x1="42090" y1="79297" x2="53223" y2="81250"/>
                        <a14:foregroundMark x1="30957" y1="47135" x2="35840" y2="52995"/>
                        <a14:foregroundMark x1="35840" y1="52995" x2="38086" y2="54167"/>
                        <a14:foregroundMark x1="35742" y1="35807" x2="39941" y2="45182"/>
                        <a14:foregroundMark x1="39941" y1="45182" x2="41113" y2="46354"/>
                        <a14:foregroundMark x1="38770" y1="36458" x2="40332" y2="43099"/>
                        <a14:foregroundMark x1="40332" y1="43099" x2="40527" y2="42708"/>
                        <a14:foregroundMark x1="40820" y1="37240" x2="43750" y2="48177"/>
                        <a14:foregroundMark x1="43750" y1="48177" x2="43555" y2="48307"/>
                        <a14:foregroundMark x1="37793" y1="34375" x2="47461" y2="53776"/>
                        <a14:foregroundMark x1="47461" y1="53776" x2="47754" y2="52604"/>
                        <a14:foregroundMark x1="39355" y1="30859" x2="51074" y2="30599"/>
                        <a14:foregroundMark x1="51074" y1="30599" x2="60840" y2="23958"/>
                        <a14:foregroundMark x1="45020" y1="22396" x2="54004" y2="23828"/>
                        <a14:foregroundMark x1="54004" y1="23828" x2="61719" y2="20964"/>
                        <a14:foregroundMark x1="48242" y1="20182" x2="60742" y2="20703"/>
                        <a14:foregroundMark x1="59766" y1="20573" x2="73633" y2="20573"/>
                        <a14:foregroundMark x1="67188" y1="21484" x2="80762" y2="23568"/>
                        <a14:foregroundMark x1="80762" y1="23568" x2="80762" y2="23698"/>
                        <a14:foregroundMark x1="41504" y1="29427" x2="21094" y2="44141"/>
                        <a14:foregroundMark x1="24121" y1="35156" x2="23242" y2="56250"/>
                        <a14:foregroundMark x1="24707" y1="70833" x2="24902" y2="69010"/>
                        <a14:foregroundMark x1="25586" y1="31120" x2="27246" y2="44141"/>
                        <a14:foregroundMark x1="24512" y1="17057" x2="25586" y2="28125"/>
                        <a14:foregroundMark x1="26367" y1="13281" x2="27246" y2="31510"/>
                        <a14:foregroundMark x1="24316" y1="20052" x2="22949" y2="33203"/>
                        <a14:foregroundMark x1="22266" y1="21354" x2="20996" y2="40365"/>
                        <a14:foregroundMark x1="20996" y1="40365" x2="21387" y2="41016"/>
                        <a14:foregroundMark x1="30859" y1="27474" x2="44531" y2="28385"/>
                        <a14:foregroundMark x1="44531" y1="28385" x2="48828" y2="26953"/>
                        <a14:foregroundMark x1="32324" y1="22135" x2="45996" y2="22135"/>
                        <a14:foregroundMark x1="19531" y1="60286" x2="19531" y2="60286"/>
                        <a14:foregroundMark x1="19531" y1="52865" x2="19531" y2="52865"/>
                        <a14:foregroundMark x1="19141" y1="50000" x2="19141" y2="50000"/>
                        <a14:foregroundMark x1="19531" y1="47135" x2="19531" y2="47135"/>
                        <a14:foregroundMark x1="87012" y1="30859" x2="88184" y2="53646"/>
                        <a14:foregroundMark x1="82910" y1="18099" x2="86426" y2="23698"/>
                        <a14:foregroundMark x1="85742" y1="11849" x2="85742" y2="17318"/>
                        <a14:foregroundMark x1="56543" y1="56120" x2="57617" y2="75521"/>
                        <a14:foregroundMark x1="19043" y1="62370" x2="19043" y2="62370"/>
                        <a14:foregroundMark x1="19238" y1="58724" x2="19238" y2="58203"/>
                        <a14:foregroundMark x1="19141" y1="54688" x2="19141" y2="54167"/>
                        <a14:foregroundMark x1="19434" y1="51693" x2="19434" y2="51432"/>
                        <a14:foregroundMark x1="19238" y1="47786" x2="19336" y2="51172"/>
                        <a14:foregroundMark x1="19434" y1="54167" x2="19434" y2="58203"/>
                        <a14:foregroundMark x1="19336" y1="46224" x2="19434" y2="38411"/>
                        <a14:foregroundMark x1="19531" y1="36719" x2="20020" y2="27344"/>
                        <a14:foregroundMark x1="19824" y1="27214" x2="19824" y2="18880"/>
                        <a14:foregroundMark x1="20508" y1="17057" x2="21289" y2="13932"/>
                        <a14:foregroundMark x1="21777" y1="13281" x2="22852" y2="12370"/>
                        <a14:foregroundMark x1="23438" y1="11198" x2="23633" y2="10938"/>
                        <a14:foregroundMark x1="24219" y1="10547" x2="24219" y2="10547"/>
                        <a14:foregroundMark x1="25781" y1="10156" x2="25781" y2="10156"/>
                        <a14:foregroundMark x1="27539" y1="11068" x2="27539" y2="11068"/>
                        <a14:foregroundMark x1="28320" y1="11719" x2="28418" y2="11849"/>
                        <a14:foregroundMark x1="29199" y1="13151" x2="29199" y2="13281"/>
                        <a14:foregroundMark x1="29980" y1="15234" x2="29980" y2="15365"/>
                        <a14:foregroundMark x1="30176" y1="14844" x2="30176" y2="14844"/>
                        <a14:foregroundMark x1="30957" y1="18229" x2="30957" y2="18229"/>
                        <a14:foregroundMark x1="31445" y1="19661" x2="31445" y2="19792"/>
                        <a14:foregroundMark x1="33887" y1="20182" x2="33887" y2="20182"/>
                        <a14:foregroundMark x1="38184" y1="19010" x2="38184" y2="19010"/>
                        <a14:foregroundMark x1="59277" y1="17057" x2="59473" y2="16927"/>
                        <a14:foregroundMark x1="67676" y1="17448" x2="67676" y2="17448"/>
                        <a14:foregroundMark x1="63184" y1="17318" x2="63184" y2="17318"/>
                        <a14:foregroundMark x1="70313" y1="17448" x2="70313" y2="17448"/>
                        <a14:foregroundMark x1="73145" y1="18229" x2="73145" y2="18229"/>
                        <a14:foregroundMark x1="76367" y1="18620" x2="76367" y2="18620"/>
                        <a14:foregroundMark x1="79395" y1="19271" x2="79492" y2="19141"/>
                        <a14:foregroundMark x1="80078" y1="18359" x2="78809" y2="20703"/>
                        <a14:foregroundMark x1="78711" y1="16146" x2="78711" y2="16797"/>
                        <a14:foregroundMark x1="80371" y1="11458" x2="80371" y2="11458"/>
                        <a14:foregroundMark x1="85156" y1="8854" x2="85156" y2="8854"/>
                        <a14:foregroundMark x1="79785" y1="12370" x2="79785" y2="12370"/>
                        <a14:foregroundMark x1="80762" y1="10677" x2="80859" y2="10677"/>
                        <a14:foregroundMark x1="81445" y1="9896" x2="81445" y2="9896"/>
                        <a14:foregroundMark x1="87695" y1="10547" x2="87695" y2="10547"/>
                        <a14:foregroundMark x1="86523" y1="9375" x2="86426" y2="9375"/>
                        <a14:foregroundMark x1="88672" y1="12760" x2="88672" y2="12760"/>
                        <a14:foregroundMark x1="88379" y1="11719" x2="88379" y2="11719"/>
                        <a14:foregroundMark x1="91016" y1="36979" x2="91016" y2="36979"/>
                        <a14:foregroundMark x1="90527" y1="33854" x2="90625" y2="36068"/>
                        <a14:foregroundMark x1="90625" y1="37630" x2="90820" y2="40755"/>
                        <a14:foregroundMark x1="90918" y1="40885" x2="90918" y2="45313"/>
                        <a14:foregroundMark x1="91113" y1="45833" x2="91113" y2="50911"/>
                        <a14:foregroundMark x1="91211" y1="50000" x2="91797" y2="57161"/>
                        <a14:foregroundMark x1="91602" y1="57813" x2="91699" y2="64974"/>
                        <a14:foregroundMark x1="91699" y1="64974" x2="91699" y2="64974"/>
                        <a14:foregroundMark x1="91992" y1="70703" x2="92578" y2="78255"/>
                        <a14:foregroundMark x1="92578" y1="78255" x2="92578" y2="78255"/>
                        <a14:foregroundMark x1="92188" y1="70573" x2="93164" y2="73568"/>
                        <a14:foregroundMark x1="92773" y1="64583" x2="94629" y2="66927"/>
                        <a14:foregroundMark x1="95313" y1="67839" x2="96387" y2="69271"/>
                        <a14:foregroundMark x1="97461" y1="70313" x2="97461" y2="70313"/>
                        <a14:foregroundMark x1="97852" y1="71354" x2="99023" y2="72656"/>
                        <a14:foregroundMark x1="98633" y1="95833" x2="98242" y2="99479"/>
                        <a14:foregroundMark x1="7031" y1="95703" x2="6934" y2="99609"/>
                        <a14:foregroundMark x1="4297" y1="98568" x2="4297" y2="96484"/>
                        <a14:foregroundMark x1="4492" y1="94922" x2="4590" y2="92188"/>
                        <a14:foregroundMark x1="4688" y1="91406" x2="5078" y2="88411"/>
                        <a14:foregroundMark x1="5371" y1="86198" x2="6934" y2="83333"/>
                        <a14:foregroundMark x1="6641" y1="82161" x2="8789" y2="79297"/>
                        <a14:foregroundMark x1="8691" y1="77344" x2="10059" y2="75130"/>
                        <a14:foregroundMark x1="11816" y1="72266" x2="13477" y2="70313"/>
                        <a14:foregroundMark x1="99707" y1="73698" x2="99707" y2="73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74" y="5503346"/>
            <a:ext cx="1780955" cy="1335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3C5F-DD0D-9657-9232-443F26AF6EF5}"/>
              </a:ext>
            </a:extLst>
          </p:cNvPr>
          <p:cNvSpPr txBox="1"/>
          <p:nvPr/>
        </p:nvSpPr>
        <p:spPr>
          <a:xfrm>
            <a:off x="843379" y="2396970"/>
            <a:ext cx="3071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Newman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532C1-FD17-2A9E-9847-DB1C5BEEFD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6797" y="1090771"/>
            <a:ext cx="5332098" cy="57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3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6675F-F427-46D7-8DE9-B874C3B5A0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2E107B9-1963-4D08-AE6F-6CE5B033F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5089675" y="1930400"/>
            <a:ext cx="2012646" cy="944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FD33C0-9E6F-4EE3-911D-219959B35393}"/>
              </a:ext>
            </a:extLst>
          </p:cNvPr>
          <p:cNvSpPr txBox="1"/>
          <p:nvPr/>
        </p:nvSpPr>
        <p:spPr>
          <a:xfrm>
            <a:off x="3714381" y="2875002"/>
            <a:ext cx="47632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>
                  <a:solidFill>
                    <a:schemeClr val="tx1"/>
                  </a:solidFill>
                </a:ln>
                <a:solidFill>
                  <a:srgbClr val="7F6000"/>
                </a:solidFill>
                <a:latin typeface="Bree Serif" panose="02000503040000020004" pitchFamily="50" charset="0"/>
              </a:rPr>
              <a:t>Selenium</a:t>
            </a:r>
            <a:endParaRPr lang="vi-VN" sz="6600">
              <a:ln>
                <a:solidFill>
                  <a:schemeClr val="tx1"/>
                </a:solidFill>
              </a:ln>
              <a:solidFill>
                <a:srgbClr val="7F6000"/>
              </a:solidFill>
              <a:latin typeface="Bree Serif" panose="02000503040000020004" pitchFamily="50" charset="0"/>
            </a:endParaRP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3C8CC5C-96BD-48F1-AD1E-C9836F9A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18" y="4859611"/>
            <a:ext cx="1924418" cy="1924418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7AD7D22-0ACC-491C-A1D5-BAE7FB6B2D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5" r="15590"/>
          <a:stretch/>
        </p:blipFill>
        <p:spPr>
          <a:xfrm flipH="1">
            <a:off x="9761033" y="4571999"/>
            <a:ext cx="2430966" cy="2516829"/>
          </a:xfrm>
          <a:prstGeom prst="rect">
            <a:avLst/>
          </a:prstGeom>
        </p:spPr>
      </p:pic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29FC4414-E340-4EF3-99AA-B70368298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42" b="91628" l="5556" r="93590">
                        <a14:foregroundMark x1="58120" y1="33953" x2="58547" y2="73488"/>
                        <a14:foregroundMark x1="59829" y1="39535" x2="65812" y2="63256"/>
                        <a14:foregroundMark x1="65812" y1="63256" x2="65812" y2="63256"/>
                        <a14:foregroundMark x1="67949" y1="43256" x2="71795" y2="63256"/>
                        <a14:foregroundMark x1="74786" y1="41395" x2="82051" y2="57209"/>
                        <a14:foregroundMark x1="81197" y1="41860" x2="86752" y2="52558"/>
                        <a14:foregroundMark x1="87179" y1="44186" x2="88889" y2="49767"/>
                        <a14:foregroundMark x1="84615" y1="35349" x2="91880" y2="44651"/>
                        <a14:foregroundMark x1="94444" y1="44651" x2="94444" y2="44651"/>
                        <a14:foregroundMark x1="90171" y1="54884" x2="90171" y2="58605"/>
                        <a14:foregroundMark x1="91880" y1="53953" x2="91880" y2="53953"/>
                        <a14:foregroundMark x1="92308" y1="54884" x2="92308" y2="57209"/>
                        <a14:foregroundMark x1="91026" y1="60465" x2="89316" y2="62326"/>
                        <a14:foregroundMark x1="87607" y1="60000" x2="86752" y2="66512"/>
                        <a14:foregroundMark x1="60256" y1="46977" x2="52564" y2="68837"/>
                        <a14:foregroundMark x1="46581" y1="53953" x2="41880" y2="67442"/>
                        <a14:foregroundMark x1="28205" y1="30233" x2="24359" y2="52093"/>
                        <a14:foregroundMark x1="15812" y1="41395" x2="14103" y2="50233"/>
                        <a14:foregroundMark x1="10684" y1="41395" x2="11538" y2="49767"/>
                        <a14:foregroundMark x1="5556" y1="48837" x2="5983" y2="48837"/>
                        <a14:foregroundMark x1="35043" y1="90233" x2="43162" y2="92093"/>
                        <a14:foregroundMark x1="46154" y1="7442" x2="54701" y2="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73971"/>
            <a:ext cx="1313717" cy="1207048"/>
          </a:xfrm>
          <a:prstGeom prst="rect">
            <a:avLst/>
          </a:prstGeom>
        </p:spPr>
      </p:pic>
      <p:pic>
        <p:nvPicPr>
          <p:cNvPr id="17" name="Picture 16" descr="A yellow cartoon character&#10;&#10;Description automatically generated with low confidence">
            <a:extLst>
              <a:ext uri="{FF2B5EF4-FFF2-40B4-BE49-F238E27FC236}">
                <a16:creationId xmlns:a16="http://schemas.microsoft.com/office/drawing/2014/main" id="{3C8CC4D8-7576-4E26-A24F-A67AFC9B5C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43" b="89915" l="8171" r="90000">
                        <a14:foregroundMark x1="34146" y1="34833" x2="42195" y2="45151"/>
                        <a14:foregroundMark x1="24756" y1="34368" x2="25244" y2="44608"/>
                        <a14:foregroundMark x1="21829" y1="38092" x2="33659" y2="48487"/>
                        <a14:foregroundMark x1="33659" y1="48487" x2="35488" y2="49418"/>
                        <a14:foregroundMark x1="39024" y1="37936" x2="43780" y2="47556"/>
                        <a14:foregroundMark x1="41098" y1="36618" x2="45732" y2="44919"/>
                        <a14:foregroundMark x1="42439" y1="32971" x2="46220" y2="42901"/>
                        <a14:foregroundMark x1="35244" y1="32816" x2="38415" y2="39876"/>
                        <a14:foregroundMark x1="38415" y1="39876" x2="38659" y2="40031"/>
                        <a14:foregroundMark x1="15610" y1="35919" x2="25854" y2="46315"/>
                        <a14:foregroundMark x1="18780" y1="34523" x2="28537" y2="38479"/>
                        <a14:foregroundMark x1="14024" y1="5663" x2="14024" y2="5663"/>
                        <a14:foregroundMark x1="62683" y1="5120" x2="62683" y2="5120"/>
                        <a14:foregroundMark x1="57561" y1="42901" x2="57561" y2="42901"/>
                        <a14:foregroundMark x1="52683" y1="34368" x2="57561" y2="46160"/>
                        <a14:foregroundMark x1="55610" y1="35376" x2="56951" y2="43755"/>
                        <a14:foregroundMark x1="62683" y1="53530" x2="62683" y2="53530"/>
                        <a14:foregroundMark x1="63415" y1="51978" x2="63415" y2="51978"/>
                        <a14:foregroundMark x1="39634" y1="67649" x2="41098" y2="72071"/>
                        <a14:foregroundMark x1="39634" y1="70908" x2="39634" y2="70908"/>
                        <a14:foregroundMark x1="8171" y1="73468" x2="12561" y2="74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79" r="26934" b="15952"/>
          <a:stretch/>
        </p:blipFill>
        <p:spPr>
          <a:xfrm>
            <a:off x="10297593" y="-43830"/>
            <a:ext cx="1789632" cy="25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6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6675F-F427-46D7-8DE9-B874C3B5A0F4}"/>
              </a:ext>
            </a:extLst>
          </p:cNvPr>
          <p:cNvSpPr/>
          <p:nvPr/>
        </p:nvSpPr>
        <p:spPr>
          <a:xfrm>
            <a:off x="0" y="-1"/>
            <a:ext cx="12121390" cy="7192035"/>
          </a:xfrm>
          <a:prstGeom prst="rect">
            <a:avLst/>
          </a:prstGeom>
          <a:solidFill>
            <a:srgbClr val="F9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Shape, square&#10;&#10;Description automatically generated">
            <a:extLst>
              <a:ext uri="{FF2B5EF4-FFF2-40B4-BE49-F238E27FC236}">
                <a16:creationId xmlns:a16="http://schemas.microsoft.com/office/drawing/2014/main" id="{78887E20-F5ED-4DC0-A588-0B983C325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3" t="27730" r="33370" b="30725"/>
          <a:stretch/>
        </p:blipFill>
        <p:spPr>
          <a:xfrm>
            <a:off x="1" y="1"/>
            <a:ext cx="1709530" cy="115946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2E107B9-1963-4D08-AE6F-6CE5B033F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10015870" y="0"/>
            <a:ext cx="2176130" cy="1021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FD33C0-9E6F-4EE3-911D-219959B35393}"/>
              </a:ext>
            </a:extLst>
          </p:cNvPr>
          <p:cNvSpPr txBox="1"/>
          <p:nvPr/>
        </p:nvSpPr>
        <p:spPr>
          <a:xfrm>
            <a:off x="1709531" y="164232"/>
            <a:ext cx="393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2A252A"/>
                </a:solidFill>
                <a:latin typeface="Bree Serif" panose="02000503040000020004" pitchFamily="50" charset="0"/>
              </a:rPr>
              <a:t>Selenium</a:t>
            </a:r>
            <a:endParaRPr lang="vi-VN" sz="4800">
              <a:solidFill>
                <a:srgbClr val="2A252A"/>
              </a:solidFill>
              <a:latin typeface="Bree Serif" panose="02000503040000020004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6B03A2-3D26-49F1-BF78-123955B3E6AF}"/>
              </a:ext>
            </a:extLst>
          </p:cNvPr>
          <p:cNvSpPr/>
          <p:nvPr/>
        </p:nvSpPr>
        <p:spPr>
          <a:xfrm>
            <a:off x="0" y="5836670"/>
            <a:ext cx="12192000" cy="10213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4B95A-2035-F328-6C66-A3DD2AA4EC29}"/>
              </a:ext>
            </a:extLst>
          </p:cNvPr>
          <p:cNvSpPr txBox="1"/>
          <p:nvPr/>
        </p:nvSpPr>
        <p:spPr>
          <a:xfrm>
            <a:off x="2596551" y="1337094"/>
            <a:ext cx="648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/>
              <a:t>Đăng</a:t>
            </a:r>
            <a:r>
              <a:rPr lang="en-US" sz="4000"/>
              <a:t> </a:t>
            </a:r>
            <a:r>
              <a:rPr lang="en-US" sz="4000" err="1"/>
              <a:t>kí</a:t>
            </a:r>
            <a:r>
              <a:rPr lang="en-US" sz="4000"/>
              <a:t> </a:t>
            </a:r>
            <a:r>
              <a:rPr lang="en-US" sz="4000" err="1"/>
              <a:t>tài</a:t>
            </a:r>
            <a:r>
              <a:rPr lang="en-US" sz="4000"/>
              <a:t> </a:t>
            </a:r>
            <a:r>
              <a:rPr lang="en-US" sz="4000" err="1"/>
              <a:t>khoản</a:t>
            </a:r>
            <a:endParaRPr lang="en-US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E0B69-95CA-DAE4-B525-A8C5CF41F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53" y="2228902"/>
            <a:ext cx="5503625" cy="227674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099B92E-B029-D035-B77D-D2152E11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66" y="2241242"/>
            <a:ext cx="5693986" cy="226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4788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E5DCDF-CA64-4E5E-A5CC-2300346D8A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9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44F960-E55A-4AD7-93F5-A4E7BA2E216A}"/>
              </a:ext>
            </a:extLst>
          </p:cNvPr>
          <p:cNvGrpSpPr/>
          <p:nvPr/>
        </p:nvGrpSpPr>
        <p:grpSpPr>
          <a:xfrm>
            <a:off x="0" y="4728899"/>
            <a:ext cx="12192000" cy="2134072"/>
            <a:chOff x="0" y="4728899"/>
            <a:chExt cx="12192000" cy="21340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A5179F-C6AE-486B-AF6C-299453D40F0D}"/>
                </a:ext>
              </a:extLst>
            </p:cNvPr>
            <p:cNvSpPr/>
            <p:nvPr/>
          </p:nvSpPr>
          <p:spPr>
            <a:xfrm>
              <a:off x="0" y="5687314"/>
              <a:ext cx="12192000" cy="1175657"/>
            </a:xfrm>
            <a:prstGeom prst="rect">
              <a:avLst/>
            </a:prstGeom>
            <a:solidFill>
              <a:srgbClr val="A1D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BB49912-C8A3-439D-B536-CAAED7098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2563" y="4728899"/>
              <a:ext cx="1719437" cy="2129101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A501A8-72DD-498F-B298-A2F942399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" y="5018314"/>
              <a:ext cx="1747458" cy="174745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F3E12A9-005C-4FEF-B0BA-F2836BA1E998}"/>
              </a:ext>
            </a:extLst>
          </p:cNvPr>
          <p:cNvSpPr txBox="1"/>
          <p:nvPr/>
        </p:nvSpPr>
        <p:spPr>
          <a:xfrm>
            <a:off x="3764836" y="2967335"/>
            <a:ext cx="4662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Bree Serif" panose="02000503040000020004" pitchFamily="50" charset="0"/>
              </a:rPr>
              <a:t>JMeter</a:t>
            </a:r>
            <a:endParaRPr lang="vi-VN" sz="5400">
              <a:ln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Bree Serif" panose="02000503040000020004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D1001E-91AA-45A1-9AEC-886099CFA74F}"/>
              </a:ext>
            </a:extLst>
          </p:cNvPr>
          <p:cNvGrpSpPr/>
          <p:nvPr/>
        </p:nvGrpSpPr>
        <p:grpSpPr>
          <a:xfrm>
            <a:off x="0" y="-230483"/>
            <a:ext cx="12192000" cy="1641594"/>
            <a:chOff x="0" y="-230483"/>
            <a:chExt cx="12192000" cy="16415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68562C-B923-4C32-90E5-1AC87856FC2E}"/>
                </a:ext>
              </a:extLst>
            </p:cNvPr>
            <p:cNvSpPr/>
            <p:nvPr/>
          </p:nvSpPr>
          <p:spPr>
            <a:xfrm>
              <a:off x="0" y="0"/>
              <a:ext cx="12192000" cy="1180628"/>
            </a:xfrm>
            <a:prstGeom prst="rect">
              <a:avLst/>
            </a:prstGeom>
            <a:solidFill>
              <a:srgbClr val="B7FF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DC35268-C5DA-4981-9F82-287D2A064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33" b="26134"/>
            <a:stretch/>
          </p:blipFill>
          <p:spPr>
            <a:xfrm>
              <a:off x="4843524" y="0"/>
              <a:ext cx="2504952" cy="1175657"/>
            </a:xfrm>
            <a:prstGeom prst="rect">
              <a:avLst/>
            </a:prstGeom>
          </p:spPr>
        </p:pic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A6F0D7E-0784-4567-BCDF-0AAB1EA10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906" b="90551" l="9596" r="90404">
                          <a14:foregroundMark x1="40909" y1="7087" x2="49495" y2="5906"/>
                          <a14:foregroundMark x1="90909" y1="34646" x2="89394" y2="52362"/>
                          <a14:foregroundMark x1="40404" y1="90551" x2="40404" y2="905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7364" y="-4971"/>
              <a:ext cx="1103875" cy="1416082"/>
            </a:xfrm>
            <a:prstGeom prst="rect">
              <a:avLst/>
            </a:prstGeom>
          </p:spPr>
        </p:pic>
        <p:pic>
          <p:nvPicPr>
            <p:cNvPr id="22" name="Picture 21" descr="Shape, square&#10;&#10;Description automatically generated">
              <a:extLst>
                <a:ext uri="{FF2B5EF4-FFF2-40B4-BE49-F238E27FC236}">
                  <a16:creationId xmlns:a16="http://schemas.microsoft.com/office/drawing/2014/main" id="{D85C274D-5D20-4961-A548-B5D051F7E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3516" y1="33659" x2="33516" y2="33659"/>
                          <a14:foregroundMark x1="66484" y1="32683" x2="66484" y2="32683"/>
                          <a14:foregroundMark x1="47390" y1="61463" x2="47390" y2="61463"/>
                          <a14:backgroundMark x1="43681" y1="2439" x2="53159" y2="32439"/>
                          <a14:backgroundMark x1="46841" y1="25610" x2="50687" y2="32439"/>
                          <a14:backgroundMark x1="44093" y1="30244" x2="61676" y2="37317"/>
                          <a14:backgroundMark x1="61538" y1="38537" x2="67170" y2="48049"/>
                          <a14:backgroundMark x1="67170" y1="48049" x2="68269" y2="58049"/>
                          <a14:backgroundMark x1="69918" y1="60000" x2="71566" y2="74878"/>
                          <a14:backgroundMark x1="71566" y1="74878" x2="71291" y2="76098"/>
                          <a14:backgroundMark x1="65247" y1="70976" x2="45742" y2="78293"/>
                          <a14:backgroundMark x1="45742" y1="78293" x2="45055" y2="78293"/>
                          <a14:backgroundMark x1="35027" y1="69268" x2="44918" y2="70976"/>
                          <a14:backgroundMark x1="25549" y1="50244" x2="30907" y2="69512"/>
                          <a14:backgroundMark x1="26923" y1="27561" x2="27473" y2="773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59" r="21107" b="27696"/>
            <a:stretch/>
          </p:blipFill>
          <p:spPr>
            <a:xfrm>
              <a:off x="55206" y="-230483"/>
              <a:ext cx="1856893" cy="1332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274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DB3E3D-5D77-4EA5-8CB1-0AB3A33570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D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E856A1-D0A1-4519-A446-2BEAFDDABEAF}"/>
              </a:ext>
            </a:extLst>
          </p:cNvPr>
          <p:cNvGrpSpPr/>
          <p:nvPr/>
        </p:nvGrpSpPr>
        <p:grpSpPr>
          <a:xfrm>
            <a:off x="513735" y="176980"/>
            <a:ext cx="11164529" cy="6282813"/>
            <a:chOff x="513735" y="235974"/>
            <a:chExt cx="11164529" cy="628281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697B0E1-54DC-42F2-93D0-41997C5A48E4}"/>
                </a:ext>
              </a:extLst>
            </p:cNvPr>
            <p:cNvSpPr/>
            <p:nvPr/>
          </p:nvSpPr>
          <p:spPr>
            <a:xfrm>
              <a:off x="513735" y="235974"/>
              <a:ext cx="11164529" cy="6282813"/>
            </a:xfrm>
            <a:prstGeom prst="roundRect">
              <a:avLst>
                <a:gd name="adj" fmla="val 2552"/>
              </a:avLst>
            </a:prstGeom>
            <a:solidFill>
              <a:srgbClr val="25AD9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2F323FB-4FFF-4600-BFF3-29838315AA5B}"/>
                </a:ext>
              </a:extLst>
            </p:cNvPr>
            <p:cNvSpPr/>
            <p:nvPr/>
          </p:nvSpPr>
          <p:spPr>
            <a:xfrm>
              <a:off x="884902" y="1135626"/>
              <a:ext cx="10471355" cy="5161934"/>
            </a:xfrm>
            <a:prstGeom prst="roundRect">
              <a:avLst>
                <a:gd name="adj" fmla="val 3586"/>
              </a:avLst>
            </a:prstGeom>
            <a:solidFill>
              <a:srgbClr val="B9DF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F113B881-C14E-4502-83F4-93D85ECE7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219" b="76703" l="17064" r="451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8" t="59284" r="51290" b="21362"/>
            <a:stretch/>
          </p:blipFill>
          <p:spPr>
            <a:xfrm>
              <a:off x="884902" y="275822"/>
              <a:ext cx="993057" cy="819956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5C986C04-7382-47B8-BD73-A3337FE43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1484" b="95075" l="64549" r="88033">
                          <a14:foregroundMark x1="78400" y1="82133" x2="78400" y2="821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13" t="79785" r="9032" b="3226"/>
            <a:stretch/>
          </p:blipFill>
          <p:spPr>
            <a:xfrm>
              <a:off x="10536426" y="263561"/>
              <a:ext cx="993057" cy="862103"/>
            </a:xfrm>
            <a:prstGeom prst="rect">
              <a:avLst/>
            </a:prstGeom>
          </p:spPr>
        </p:pic>
        <p:pic>
          <p:nvPicPr>
            <p:cNvPr id="12" name="Picture 11" descr="Shape&#10;&#10;Description automatically generated">
              <a:extLst>
                <a:ext uri="{FF2B5EF4-FFF2-40B4-BE49-F238E27FC236}">
                  <a16:creationId xmlns:a16="http://schemas.microsoft.com/office/drawing/2014/main" id="{17A235A3-AE5F-4BE5-9A69-D3ED8E96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400" b="90800" l="13800" r="50200">
                          <a14:foregroundMark x1="19400" y1="87067" x2="23800" y2="88267"/>
                          <a14:foregroundMark x1="13800" y1="87733" x2="13800" y2="877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2" t="83656" r="49479" b="8387"/>
            <a:stretch/>
          </p:blipFill>
          <p:spPr>
            <a:xfrm>
              <a:off x="9649569" y="746987"/>
              <a:ext cx="1108079" cy="334824"/>
            </a:xfrm>
            <a:prstGeom prst="rect">
              <a:avLst/>
            </a:prstGeom>
          </p:spPr>
        </p:pic>
        <p:pic>
          <p:nvPicPr>
            <p:cNvPr id="13" name="Picture 12" descr="Shape&#10;&#10;Description automatically generated">
              <a:extLst>
                <a:ext uri="{FF2B5EF4-FFF2-40B4-BE49-F238E27FC236}">
                  <a16:creationId xmlns:a16="http://schemas.microsoft.com/office/drawing/2014/main" id="{D1DC4CCF-86D5-405C-903C-792E2895F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925" b="76369" l="59851" r="787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88" t="62370" r="18876" b="22075"/>
            <a:stretch/>
          </p:blipFill>
          <p:spPr>
            <a:xfrm>
              <a:off x="1628915" y="443234"/>
              <a:ext cx="646870" cy="63857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583A32D-FEA0-4F5A-B2C8-1C6B39693843}"/>
                </a:ext>
              </a:extLst>
            </p:cNvPr>
            <p:cNvSpPr/>
            <p:nvPr/>
          </p:nvSpPr>
          <p:spPr>
            <a:xfrm>
              <a:off x="5224687" y="896946"/>
              <a:ext cx="1742624" cy="117986"/>
            </a:xfrm>
            <a:prstGeom prst="roundRect">
              <a:avLst>
                <a:gd name="adj" fmla="val 50000"/>
              </a:avLst>
            </a:prstGeom>
            <a:solidFill>
              <a:srgbClr val="044D3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7F00E957-C509-4D27-80EC-20F27624B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2795" b="80537" l="85405" r="970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3" t="71827" r="1531" b="18495"/>
            <a:stretch/>
          </p:blipFill>
          <p:spPr>
            <a:xfrm>
              <a:off x="10252995" y="351746"/>
              <a:ext cx="449825" cy="449825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BAE45301-5096-4E47-ABA7-809C6DDE7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8139" b="54763" l="71257" r="851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5" t="47311" r="13066" b="44409"/>
            <a:stretch/>
          </p:blipFill>
          <p:spPr>
            <a:xfrm>
              <a:off x="9686963" y="337429"/>
              <a:ext cx="592596" cy="422499"/>
            </a:xfrm>
            <a:prstGeom prst="rect">
              <a:avLst/>
            </a:prstGeom>
          </p:spPr>
        </p:pic>
        <p:pic>
          <p:nvPicPr>
            <p:cNvPr id="18" name="Picture 17" descr="Shape&#10;&#10;Description automatically generated">
              <a:extLst>
                <a:ext uri="{FF2B5EF4-FFF2-40B4-BE49-F238E27FC236}">
                  <a16:creationId xmlns:a16="http://schemas.microsoft.com/office/drawing/2014/main" id="{4F5F00CD-EA8F-4CF8-A7B6-6964491A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0" t="13334" r="10948" b="60180"/>
            <a:stretch/>
          </p:blipFill>
          <p:spPr>
            <a:xfrm>
              <a:off x="986302" y="1263190"/>
              <a:ext cx="966048" cy="527915"/>
            </a:xfrm>
            <a:prstGeom prst="rect">
              <a:avLst/>
            </a:prstGeom>
          </p:spPr>
        </p:pic>
        <p:pic>
          <p:nvPicPr>
            <p:cNvPr id="19" name="Picture 18" descr="Text&#10;&#10;Description automatically generated">
              <a:extLst>
                <a:ext uri="{FF2B5EF4-FFF2-40B4-BE49-F238E27FC236}">
                  <a16:creationId xmlns:a16="http://schemas.microsoft.com/office/drawing/2014/main" id="{AB426552-67FF-4FEF-928B-6E78372AC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33" b="26134"/>
            <a:stretch/>
          </p:blipFill>
          <p:spPr>
            <a:xfrm>
              <a:off x="5396088" y="235974"/>
              <a:ext cx="1458692" cy="68461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BF727-9A5C-9086-7B00-047CEFEB6303}"/>
              </a:ext>
            </a:extLst>
          </p:cNvPr>
          <p:cNvSpPr txBox="1"/>
          <p:nvPr/>
        </p:nvSpPr>
        <p:spPr>
          <a:xfrm>
            <a:off x="2027207" y="1337094"/>
            <a:ext cx="3197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Với</a:t>
            </a:r>
            <a:r>
              <a:rPr lang="en-US"/>
              <a:t> Number of Threads (users) : 100 (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lúc</a:t>
            </a:r>
            <a:r>
              <a:rPr lang="en-US"/>
              <a:t> </a:t>
            </a:r>
          </a:p>
          <a:p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Ram-up Period(Seconds) : 10s ( </a:t>
            </a:r>
            <a:r>
              <a:rPr lang="en-US" err="1"/>
              <a:t>trong</a:t>
            </a:r>
            <a:r>
              <a:rPr lang="en-US"/>
              <a:t> 10s) , </a:t>
            </a:r>
            <a:r>
              <a:rPr lang="en-US" err="1"/>
              <a:t>với</a:t>
            </a:r>
            <a:r>
              <a:rPr lang="en-US"/>
              <a:t> Loop Count là 1</a:t>
            </a:r>
          </a:p>
        </p:txBody>
      </p:sp>
      <p:pic>
        <p:nvPicPr>
          <p:cNvPr id="4" name="Hình ảnh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DB5668BA-34BD-E16C-F6FB-0F91ADD266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89" y="821628"/>
            <a:ext cx="4983825" cy="2737447"/>
          </a:xfrm>
          <a:prstGeom prst="rect">
            <a:avLst/>
          </a:prstGeom>
        </p:spPr>
      </p:pic>
      <p:pic>
        <p:nvPicPr>
          <p:cNvPr id="10" name="Hình ảnh 9" descr="Ảnh có chứa văn bản, ảnh chụp màn hình, trong nhà&#10;&#10;Mô tả được tạo tự động">
            <a:extLst>
              <a:ext uri="{FF2B5EF4-FFF2-40B4-BE49-F238E27FC236}">
                <a16:creationId xmlns:a16="http://schemas.microsoft.com/office/drawing/2014/main" id="{11DB4668-76C3-99E1-D735-118C8C1A06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90" y="3535626"/>
            <a:ext cx="5045730" cy="2756755"/>
          </a:xfrm>
          <a:prstGeom prst="rect">
            <a:avLst/>
          </a:prstGeom>
        </p:spPr>
      </p:pic>
      <p:pic>
        <p:nvPicPr>
          <p:cNvPr id="21" name="Hình ảnh 20" descr="Ảnh có chứa văn bản, màn hình, trong nhà, ảnh chụp màn hình&#10;&#10;Mô tả được tạo tự động">
            <a:extLst>
              <a:ext uri="{FF2B5EF4-FFF2-40B4-BE49-F238E27FC236}">
                <a16:creationId xmlns:a16="http://schemas.microsoft.com/office/drawing/2014/main" id="{B864DCE7-4721-E266-98EE-DC0D38011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63" y="3489344"/>
            <a:ext cx="5090898" cy="277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79644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DB3E3D-5D77-4EA5-8CB1-0AB3A33570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D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E856A1-D0A1-4519-A446-2BEAFDDABEAF}"/>
              </a:ext>
            </a:extLst>
          </p:cNvPr>
          <p:cNvGrpSpPr/>
          <p:nvPr/>
        </p:nvGrpSpPr>
        <p:grpSpPr>
          <a:xfrm>
            <a:off x="513735" y="176980"/>
            <a:ext cx="11164529" cy="6282813"/>
            <a:chOff x="513735" y="235974"/>
            <a:chExt cx="11164529" cy="628281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697B0E1-54DC-42F2-93D0-41997C5A48E4}"/>
                </a:ext>
              </a:extLst>
            </p:cNvPr>
            <p:cNvSpPr/>
            <p:nvPr/>
          </p:nvSpPr>
          <p:spPr>
            <a:xfrm>
              <a:off x="513735" y="235974"/>
              <a:ext cx="11164529" cy="6282813"/>
            </a:xfrm>
            <a:prstGeom prst="roundRect">
              <a:avLst>
                <a:gd name="adj" fmla="val 2552"/>
              </a:avLst>
            </a:prstGeom>
            <a:solidFill>
              <a:srgbClr val="25AD9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2F323FB-4FFF-4600-BFF3-29838315AA5B}"/>
                </a:ext>
              </a:extLst>
            </p:cNvPr>
            <p:cNvSpPr/>
            <p:nvPr/>
          </p:nvSpPr>
          <p:spPr>
            <a:xfrm>
              <a:off x="884902" y="1135626"/>
              <a:ext cx="10471355" cy="5161934"/>
            </a:xfrm>
            <a:prstGeom prst="roundRect">
              <a:avLst>
                <a:gd name="adj" fmla="val 3586"/>
              </a:avLst>
            </a:prstGeom>
            <a:solidFill>
              <a:srgbClr val="B9DF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F113B881-C14E-4502-83F4-93D85ECE7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219" b="76703" l="17064" r="451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8" t="59284" r="51290" b="21362"/>
            <a:stretch/>
          </p:blipFill>
          <p:spPr>
            <a:xfrm>
              <a:off x="884902" y="275822"/>
              <a:ext cx="993057" cy="819956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5C986C04-7382-47B8-BD73-A3337FE43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1484" b="95075" l="64549" r="88033">
                          <a14:foregroundMark x1="78400" y1="82133" x2="78400" y2="821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13" t="79785" r="9032" b="3226"/>
            <a:stretch/>
          </p:blipFill>
          <p:spPr>
            <a:xfrm>
              <a:off x="10536426" y="263561"/>
              <a:ext cx="993057" cy="862103"/>
            </a:xfrm>
            <a:prstGeom prst="rect">
              <a:avLst/>
            </a:prstGeom>
          </p:spPr>
        </p:pic>
        <p:pic>
          <p:nvPicPr>
            <p:cNvPr id="12" name="Picture 11" descr="Shape&#10;&#10;Description automatically generated">
              <a:extLst>
                <a:ext uri="{FF2B5EF4-FFF2-40B4-BE49-F238E27FC236}">
                  <a16:creationId xmlns:a16="http://schemas.microsoft.com/office/drawing/2014/main" id="{17A235A3-AE5F-4BE5-9A69-D3ED8E96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400" b="90800" l="13800" r="50200">
                          <a14:foregroundMark x1="19400" y1="87067" x2="23800" y2="88267"/>
                          <a14:foregroundMark x1="13800" y1="87733" x2="13800" y2="877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2" t="83656" r="49479" b="8387"/>
            <a:stretch/>
          </p:blipFill>
          <p:spPr>
            <a:xfrm>
              <a:off x="9649569" y="746987"/>
              <a:ext cx="1108079" cy="334824"/>
            </a:xfrm>
            <a:prstGeom prst="rect">
              <a:avLst/>
            </a:prstGeom>
          </p:spPr>
        </p:pic>
        <p:pic>
          <p:nvPicPr>
            <p:cNvPr id="13" name="Picture 12" descr="Shape&#10;&#10;Description automatically generated">
              <a:extLst>
                <a:ext uri="{FF2B5EF4-FFF2-40B4-BE49-F238E27FC236}">
                  <a16:creationId xmlns:a16="http://schemas.microsoft.com/office/drawing/2014/main" id="{D1DC4CCF-86D5-405C-903C-792E2895F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925" b="76369" l="59851" r="787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88" t="62370" r="18876" b="22075"/>
            <a:stretch/>
          </p:blipFill>
          <p:spPr>
            <a:xfrm>
              <a:off x="1628915" y="443234"/>
              <a:ext cx="646870" cy="63857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583A32D-FEA0-4F5A-B2C8-1C6B39693843}"/>
                </a:ext>
              </a:extLst>
            </p:cNvPr>
            <p:cNvSpPr/>
            <p:nvPr/>
          </p:nvSpPr>
          <p:spPr>
            <a:xfrm>
              <a:off x="5224687" y="896946"/>
              <a:ext cx="1742624" cy="117986"/>
            </a:xfrm>
            <a:prstGeom prst="roundRect">
              <a:avLst>
                <a:gd name="adj" fmla="val 50000"/>
              </a:avLst>
            </a:prstGeom>
            <a:solidFill>
              <a:srgbClr val="044D3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7F00E957-C509-4D27-80EC-20F27624B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2795" b="80537" l="85405" r="970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3" t="71827" r="1531" b="18495"/>
            <a:stretch/>
          </p:blipFill>
          <p:spPr>
            <a:xfrm>
              <a:off x="10252995" y="351746"/>
              <a:ext cx="449825" cy="449825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BAE45301-5096-4E47-ABA7-809C6DDE7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8139" b="54763" l="71257" r="851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5" t="47311" r="13066" b="44409"/>
            <a:stretch/>
          </p:blipFill>
          <p:spPr>
            <a:xfrm>
              <a:off x="9686963" y="337429"/>
              <a:ext cx="592596" cy="422499"/>
            </a:xfrm>
            <a:prstGeom prst="rect">
              <a:avLst/>
            </a:prstGeom>
          </p:spPr>
        </p:pic>
        <p:pic>
          <p:nvPicPr>
            <p:cNvPr id="18" name="Picture 17" descr="Shape&#10;&#10;Description automatically generated">
              <a:extLst>
                <a:ext uri="{FF2B5EF4-FFF2-40B4-BE49-F238E27FC236}">
                  <a16:creationId xmlns:a16="http://schemas.microsoft.com/office/drawing/2014/main" id="{4F5F00CD-EA8F-4CF8-A7B6-6964491A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0" t="13334" r="10948" b="60180"/>
            <a:stretch/>
          </p:blipFill>
          <p:spPr>
            <a:xfrm>
              <a:off x="986302" y="1263190"/>
              <a:ext cx="966048" cy="527915"/>
            </a:xfrm>
            <a:prstGeom prst="rect">
              <a:avLst/>
            </a:prstGeom>
          </p:spPr>
        </p:pic>
        <p:pic>
          <p:nvPicPr>
            <p:cNvPr id="19" name="Picture 18" descr="Text&#10;&#10;Description automatically generated">
              <a:extLst>
                <a:ext uri="{FF2B5EF4-FFF2-40B4-BE49-F238E27FC236}">
                  <a16:creationId xmlns:a16="http://schemas.microsoft.com/office/drawing/2014/main" id="{AB426552-67FF-4FEF-928B-6E78372AC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33" b="26134"/>
            <a:stretch/>
          </p:blipFill>
          <p:spPr>
            <a:xfrm>
              <a:off x="5396088" y="235974"/>
              <a:ext cx="1458692" cy="68461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BF727-9A5C-9086-7B00-047CEFEB6303}"/>
              </a:ext>
            </a:extLst>
          </p:cNvPr>
          <p:cNvSpPr txBox="1"/>
          <p:nvPr/>
        </p:nvSpPr>
        <p:spPr>
          <a:xfrm>
            <a:off x="2027207" y="1337094"/>
            <a:ext cx="3197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Với</a:t>
            </a:r>
            <a:r>
              <a:rPr lang="en-US"/>
              <a:t> Number of Threads (users) : 1000 (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lúc</a:t>
            </a:r>
            <a:r>
              <a:rPr lang="en-US"/>
              <a:t> </a:t>
            </a:r>
          </a:p>
          <a:p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Ram-up Period(Seconds) : 100s ( </a:t>
            </a:r>
            <a:r>
              <a:rPr lang="en-US" err="1"/>
              <a:t>trong</a:t>
            </a:r>
            <a:r>
              <a:rPr lang="en-US"/>
              <a:t> 100s) , </a:t>
            </a:r>
            <a:r>
              <a:rPr lang="en-US" err="1"/>
              <a:t>với</a:t>
            </a:r>
            <a:r>
              <a:rPr lang="en-US"/>
              <a:t> Loop Count là 1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2356BFF-1D31-0F03-F983-D808DC7CAD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1152" y="1022817"/>
            <a:ext cx="4750360" cy="2473062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738FCF11-CE7C-E63A-9763-11B6CCE74D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3841" y="3526701"/>
            <a:ext cx="4777671" cy="2493347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AF5B5CC9-F785-6180-E818-41296F51D7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902" y="3546986"/>
            <a:ext cx="5537696" cy="24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6162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id="{CD3BCACE-BA5D-4D5E-AA26-6D9DBB2B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1640C4-66B8-4C17-9671-5DF126A47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C9707-D139-457D-A44B-4EC41B8D35A1}"/>
              </a:ext>
            </a:extLst>
          </p:cNvPr>
          <p:cNvSpPr/>
          <p:nvPr/>
        </p:nvSpPr>
        <p:spPr>
          <a:xfrm>
            <a:off x="0" y="0"/>
            <a:ext cx="12192000" cy="1022555"/>
          </a:xfrm>
          <a:prstGeom prst="rect">
            <a:avLst/>
          </a:prstGeom>
          <a:solidFill>
            <a:srgbClr val="F35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1636E0E-8C35-4C18-BA90-F3E00496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-64969"/>
            <a:ext cx="2455594" cy="1152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9131E-7759-4AC9-AA9D-30FCEC991B0D}"/>
              </a:ext>
            </a:extLst>
          </p:cNvPr>
          <p:cNvSpPr txBox="1"/>
          <p:nvPr/>
        </p:nvSpPr>
        <p:spPr>
          <a:xfrm>
            <a:off x="3030313" y="-50826"/>
            <a:ext cx="8232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GROUP MEMBERS</a:t>
            </a:r>
            <a:endParaRPr lang="vi-VN" sz="6600" b="1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632494-9D1E-4A91-95B0-BBA2A127E5D1}"/>
              </a:ext>
            </a:extLst>
          </p:cNvPr>
          <p:cNvGrpSpPr/>
          <p:nvPr/>
        </p:nvGrpSpPr>
        <p:grpSpPr>
          <a:xfrm>
            <a:off x="6116580" y="1495278"/>
            <a:ext cx="2728143" cy="3711787"/>
            <a:chOff x="6116580" y="1495278"/>
            <a:chExt cx="2728143" cy="37117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BB7E07-7A90-4A92-AED5-05E91A8BD4CB}"/>
                </a:ext>
              </a:extLst>
            </p:cNvPr>
            <p:cNvGrpSpPr/>
            <p:nvPr/>
          </p:nvGrpSpPr>
          <p:grpSpPr>
            <a:xfrm>
              <a:off x="6116580" y="1495278"/>
              <a:ext cx="2728143" cy="3711787"/>
              <a:chOff x="920582" y="1598373"/>
              <a:chExt cx="2728143" cy="3711787"/>
            </a:xfrm>
          </p:grpSpPr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030F0EF4-E960-491D-9753-03B45226D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61A483-9724-4D7B-89DA-EA4483E8C25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09F9B02-3BF7-44F2-B89A-15FE07D928C4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5746A0-5C13-4CB9-A149-0ECBC3567C2F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BMO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5" name="Picture 44" descr="Diagram&#10;&#10;Description automatically generated">
              <a:extLst>
                <a:ext uri="{FF2B5EF4-FFF2-40B4-BE49-F238E27FC236}">
                  <a16:creationId xmlns:a16="http://schemas.microsoft.com/office/drawing/2014/main" id="{D2D3904D-0CAC-4FA2-B6BD-A5F593D93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76135" r="855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58" r="13272"/>
            <a:stretch/>
          </p:blipFill>
          <p:spPr>
            <a:xfrm>
              <a:off x="8182302" y="2292547"/>
              <a:ext cx="461213" cy="22808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4748FF-ADD0-4B7A-8089-1E8EFD16AE58}"/>
              </a:ext>
            </a:extLst>
          </p:cNvPr>
          <p:cNvGrpSpPr/>
          <p:nvPr/>
        </p:nvGrpSpPr>
        <p:grpSpPr>
          <a:xfrm>
            <a:off x="253103" y="1498789"/>
            <a:ext cx="2728143" cy="3711787"/>
            <a:chOff x="253103" y="1498789"/>
            <a:chExt cx="2728143" cy="37117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8ECAA4-66E5-4A86-B6B3-531B0E1183D5}"/>
                </a:ext>
              </a:extLst>
            </p:cNvPr>
            <p:cNvGrpSpPr/>
            <p:nvPr/>
          </p:nvGrpSpPr>
          <p:grpSpPr>
            <a:xfrm>
              <a:off x="253103" y="1498789"/>
              <a:ext cx="2728143" cy="3711787"/>
              <a:chOff x="920582" y="1598373"/>
              <a:chExt cx="2728143" cy="3711787"/>
            </a:xfrm>
          </p:grpSpPr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5B705199-637B-4263-9B44-4B9D7848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943B6-99DC-494F-BB29-4B765594857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FEA3B44-A34E-4952-9B6E-436938BECD67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F7F1DA-1D2D-41D0-B4EA-844FDC10279C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FINN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6" name="Picture 45" descr="Diagram&#10;&#10;Description automatically generated">
              <a:extLst>
                <a:ext uri="{FF2B5EF4-FFF2-40B4-BE49-F238E27FC236}">
                  <a16:creationId xmlns:a16="http://schemas.microsoft.com/office/drawing/2014/main" id="{9291F3DC-6390-4259-9922-A20FC445C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2455" r="226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3" r="76097"/>
            <a:stretch/>
          </p:blipFill>
          <p:spPr>
            <a:xfrm>
              <a:off x="359824" y="2081968"/>
              <a:ext cx="620323" cy="28384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E543BA-82DE-427E-BD4F-07B531B3874C}"/>
              </a:ext>
            </a:extLst>
          </p:cNvPr>
          <p:cNvGrpSpPr/>
          <p:nvPr/>
        </p:nvGrpSpPr>
        <p:grpSpPr>
          <a:xfrm>
            <a:off x="3184842" y="1495279"/>
            <a:ext cx="2728143" cy="3711787"/>
            <a:chOff x="3184842" y="1495279"/>
            <a:chExt cx="2728143" cy="3711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8981DC-E6EC-4C25-B618-01A668AEB363}"/>
                </a:ext>
              </a:extLst>
            </p:cNvPr>
            <p:cNvGrpSpPr/>
            <p:nvPr/>
          </p:nvGrpSpPr>
          <p:grpSpPr>
            <a:xfrm>
              <a:off x="3184842" y="1495279"/>
              <a:ext cx="2728143" cy="3711787"/>
              <a:chOff x="920582" y="1598373"/>
              <a:chExt cx="2728143" cy="3711787"/>
            </a:xfrm>
          </p:grpSpPr>
          <p:pic>
            <p:nvPicPr>
              <p:cNvPr id="24" name="Picture 23" descr="Diagram&#10;&#10;Description automatically generated">
                <a:extLst>
                  <a:ext uri="{FF2B5EF4-FFF2-40B4-BE49-F238E27FC236}">
                    <a16:creationId xmlns:a16="http://schemas.microsoft.com/office/drawing/2014/main" id="{C9D6C290-C1FB-428A-8EE9-0FCC8E1B8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D14ED6-187C-4986-99E3-0FF9FC06A854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844A54E-61D0-49A4-99C3-AB633656034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0A9E88-7F1B-41C1-BCB5-36BFAAED2D62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JAKE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2E0D1893-C906-4B97-BC2A-CBEE7B521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32" b="92953" l="25586" r="41016">
                          <a14:foregroundMark x1="33008" y1="90268" x2="33008" y2="90268"/>
                          <a14:foregroundMark x1="33008" y1="92953" x2="33008" y2="92953"/>
                          <a14:foregroundMark x1="41016" y1="63423" x2="41016" y2="634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9" r="57031"/>
            <a:stretch/>
          </p:blipFill>
          <p:spPr>
            <a:xfrm>
              <a:off x="3336946" y="2515300"/>
              <a:ext cx="655401" cy="200142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0CC834-D04B-4924-A1F8-CA090D9E122A}"/>
              </a:ext>
            </a:extLst>
          </p:cNvPr>
          <p:cNvGrpSpPr/>
          <p:nvPr/>
        </p:nvGrpSpPr>
        <p:grpSpPr>
          <a:xfrm>
            <a:off x="9048318" y="1495278"/>
            <a:ext cx="2728143" cy="3711787"/>
            <a:chOff x="9048318" y="1495278"/>
            <a:chExt cx="2728143" cy="371178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C7A4AA6-61D6-4D8E-8740-B5AA034A23F2}"/>
                </a:ext>
              </a:extLst>
            </p:cNvPr>
            <p:cNvGrpSpPr/>
            <p:nvPr/>
          </p:nvGrpSpPr>
          <p:grpSpPr>
            <a:xfrm>
              <a:off x="9048318" y="1495278"/>
              <a:ext cx="2728143" cy="3711787"/>
              <a:chOff x="920582" y="1598373"/>
              <a:chExt cx="2728143" cy="3711787"/>
            </a:xfrm>
          </p:grpSpPr>
          <p:pic>
            <p:nvPicPr>
              <p:cNvPr id="34" name="Picture 33" descr="Diagram&#10;&#10;Description automatically generated">
                <a:extLst>
                  <a:ext uri="{FF2B5EF4-FFF2-40B4-BE49-F238E27FC236}">
                    <a16:creationId xmlns:a16="http://schemas.microsoft.com/office/drawing/2014/main" id="{92CE8B5D-5EBD-4C9E-A6F7-B7ADC9A31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1CA23E8-2CD7-4B2D-957E-4890D3EF70AB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78A4B61-B50F-4D18-9F51-D5E46A74287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0361A5-AC75-4324-8248-4C2350EEAE04}"/>
                  </a:ext>
                </a:extLst>
              </p:cNvPr>
              <p:cNvSpPr txBox="1"/>
              <p:nvPr/>
            </p:nvSpPr>
            <p:spPr>
              <a:xfrm>
                <a:off x="1277916" y="4045110"/>
                <a:ext cx="20134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800" b="0" i="0">
                    <a:solidFill>
                      <a:srgbClr val="2A252A"/>
                    </a:solidFill>
                    <a:effectLst/>
                    <a:latin typeface="+mj-lt"/>
                  </a:rPr>
                  <a:t>Princess Bubblegum</a:t>
                </a:r>
              </a:p>
            </p:txBody>
          </p:sp>
        </p:grpSp>
        <p:pic>
          <p:nvPicPr>
            <p:cNvPr id="49" name="Picture 48" descr="Diagram&#10;&#10;Description automatically generated">
              <a:extLst>
                <a:ext uri="{FF2B5EF4-FFF2-40B4-BE49-F238E27FC236}">
                  <a16:creationId xmlns:a16="http://schemas.microsoft.com/office/drawing/2014/main" id="{42FE0C19-0AF5-45D5-BADB-545509E79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3091" r="72274">
                          <a14:foregroundMark x1="64258" y1="76846" x2="64258" y2="768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3" r="26578"/>
            <a:stretch/>
          </p:blipFill>
          <p:spPr>
            <a:xfrm>
              <a:off x="11090010" y="2012106"/>
              <a:ext cx="544902" cy="2762740"/>
            </a:xfrm>
            <a:prstGeom prst="rect">
              <a:avLst/>
            </a:prstGeom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B840C-501D-4711-B593-E1EFA8B40D8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004CF3D-17C3-4362-A838-B715DF2352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5741" b="78426" l="27448" r="51875">
                        <a14:foregroundMark x1="50156" y1="54907" x2="51042" y2="57037"/>
                        <a14:foregroundMark x1="51458" y1="56296" x2="51927" y2="57222"/>
                        <a14:foregroundMark x1="42083" y1="63889" x2="43229" y2="67963"/>
                        <a14:foregroundMark x1="39427" y1="78426" x2="39427" y2="78426"/>
                        <a14:foregroundMark x1="27865" y1="57685" x2="27865" y2="57685"/>
                        <a14:foregroundMark x1="28542" y1="52130" x2="28542" y2="52130"/>
                        <a14:foregroundMark x1="29323" y1="49167" x2="29323" y2="49167"/>
                        <a14:foregroundMark x1="30417" y1="46296" x2="30417" y2="46296"/>
                        <a14:foregroundMark x1="31302" y1="43796" x2="31302" y2="43796"/>
                        <a14:foregroundMark x1="32656" y1="42593" x2="32813" y2="42130"/>
                        <a14:foregroundMark x1="34844" y1="40556" x2="34844" y2="40556"/>
                        <a14:foregroundMark x1="36979" y1="38519" x2="36979" y2="38519"/>
                        <a14:foregroundMark x1="33542" y1="40926" x2="33542" y2="40926"/>
                        <a14:foregroundMark x1="29948" y1="47685" x2="29948" y2="47685"/>
                        <a14:foregroundMark x1="29583" y1="47685" x2="29583" y2="47685"/>
                        <a14:foregroundMark x1="28958" y1="50093" x2="28958" y2="50093"/>
                        <a14:foregroundMark x1="28802" y1="50833" x2="28802" y2="50833"/>
                      </a14:backgroundRemoval>
                    </a14:imgEffect>
                  </a14:imgLayer>
                </a14:imgProps>
              </a:ext>
            </a:extLst>
          </a:blip>
          <a:srcRect l="24486" t="30588" r="45587" b="17255"/>
          <a:stretch/>
        </p:blipFill>
        <p:spPr>
          <a:xfrm rot="20834145">
            <a:off x="-11238" y="6953387"/>
            <a:ext cx="1485854" cy="145664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BCD83BC-1C2B-4422-8944-5396958A0685}"/>
              </a:ext>
            </a:extLst>
          </p:cNvPr>
          <p:cNvGrpSpPr/>
          <p:nvPr/>
        </p:nvGrpSpPr>
        <p:grpSpPr>
          <a:xfrm>
            <a:off x="9048318" y="7066328"/>
            <a:ext cx="3358960" cy="1595085"/>
            <a:chOff x="8921354" y="5331557"/>
            <a:chExt cx="3358960" cy="159508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244CFA9-41B9-4863-AF4E-B5F5057ED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315" b="65648" l="50938" r="74115">
                          <a14:foregroundMark x1="57344" y1="46204" x2="60417" y2="46204"/>
                          <a14:foregroundMark x1="64219" y1="43426" x2="65156" y2="43426"/>
                          <a14:foregroundMark x1="62917" y1="44444" x2="64583" y2="45185"/>
                          <a14:foregroundMark x1="62031" y1="65093" x2="62031" y2="65093"/>
                          <a14:foregroundMark x1="67969" y1="63981" x2="68073" y2="63981"/>
                          <a14:foregroundMark x1="68333" y1="63704" x2="68333" y2="63704"/>
                          <a14:foregroundMark x1="68594" y1="63704" x2="68594" y2="63704"/>
                          <a14:foregroundMark x1="68958" y1="63241" x2="68958" y2="63241"/>
                          <a14:foregroundMark x1="66719" y1="65093" x2="66719" y2="65093"/>
                          <a14:foregroundMark x1="65156" y1="65648" x2="65156" y2="65648"/>
                          <a14:foregroundMark x1="72813" y1="47315" x2="72813" y2="47315"/>
                          <a14:foregroundMark x1="72917" y1="55648" x2="72917" y2="55648"/>
                          <a14:foregroundMark x1="73073" y1="50370" x2="73073" y2="50370"/>
                          <a14:foregroundMark x1="71979" y1="35741" x2="71979" y2="35741"/>
                          <a14:foregroundMark x1="72135" y1="36296" x2="72135" y2="36296"/>
                          <a14:foregroundMark x1="71927" y1="34352" x2="71927" y2="34352"/>
                          <a14:foregroundMark x1="72344" y1="40000" x2="72344" y2="40000"/>
                          <a14:foregroundMark x1="72240" y1="37685" x2="72240" y2="37685"/>
                          <a14:foregroundMark x1="72552" y1="43981" x2="72552" y2="43981"/>
                          <a14:foregroundMark x1="72865" y1="46481" x2="72865" y2="46481"/>
                          <a14:foregroundMark x1="72656" y1="43426" x2="72604" y2="44722"/>
                          <a14:foregroundMark x1="72448" y1="41852" x2="72552" y2="43241"/>
                          <a14:foregroundMark x1="71146" y1="29074" x2="71146" y2="29074"/>
                          <a14:foregroundMark x1="69896" y1="28241" x2="69896" y2="28241"/>
                          <a14:foregroundMark x1="68958" y1="29630" x2="68958" y2="29630"/>
                          <a14:foregroundMark x1="69063" y1="29167" x2="69271" y2="28981"/>
                          <a14:foregroundMark x1="71667" y1="31944" x2="71667" y2="31944"/>
                          <a14:foregroundMark x1="71458" y1="30093" x2="71458" y2="30093"/>
                          <a14:foregroundMark x1="71719" y1="33148" x2="71719" y2="33148"/>
                          <a14:foregroundMark x1="71927" y1="33148" x2="71927" y2="33148"/>
                          <a14:foregroundMark x1="71927" y1="33333" x2="71927" y2="33333"/>
                          <a14:foregroundMark x1="71875" y1="33241" x2="71875" y2="33241"/>
                          <a14:foregroundMark x1="71719" y1="32500" x2="71719" y2="32500"/>
                          <a14:foregroundMark x1="71979" y1="33981" x2="71979" y2="33981"/>
                          <a14:foregroundMark x1="67656" y1="32407" x2="67656" y2="32407"/>
                          <a14:foregroundMark x1="65573" y1="32685" x2="65573" y2="32685"/>
                          <a14:foregroundMark x1="65156" y1="32685" x2="65156" y2="32685"/>
                          <a14:foregroundMark x1="52448" y1="32685" x2="52448" y2="32685"/>
                          <a14:foregroundMark x1="51354" y1="34722" x2="51354" y2="34722"/>
                          <a14:foregroundMark x1="51823" y1="32963" x2="51823" y2="32963"/>
                          <a14:foregroundMark x1="50990" y1="40741" x2="50990" y2="40741"/>
                          <a14:foregroundMark x1="52083" y1="53889" x2="52083" y2="53889"/>
                          <a14:foregroundMark x1="51771" y1="52315" x2="51771" y2="52315"/>
                          <a14:backgroundMark x1="71615" y1="30648" x2="71875" y2="32315"/>
                          <a14:backgroundMark x1="71901" y1="33148" x2="71979" y2="33796"/>
                          <a14:backgroundMark x1="71823" y1="32500" x2="71901" y2="33148"/>
                        </a14:backgroundRemoval>
                      </a14:imgEffect>
                    </a14:imgLayer>
                  </a14:imgProps>
                </a:ext>
              </a:extLst>
            </a:blip>
            <a:srcRect l="48064" t="22652" r="22984" b="30610"/>
            <a:stretch/>
          </p:blipFill>
          <p:spPr>
            <a:xfrm>
              <a:off x="10523764" y="5331557"/>
              <a:ext cx="1756550" cy="1595085"/>
            </a:xfrm>
            <a:prstGeom prst="rect">
              <a:avLst/>
            </a:prstGeom>
          </p:spPr>
        </p:pic>
        <p:pic>
          <p:nvPicPr>
            <p:cNvPr id="44" name="Picture 43" descr="Diagram&#10;&#10;Description automatically generated">
              <a:extLst>
                <a:ext uri="{FF2B5EF4-FFF2-40B4-BE49-F238E27FC236}">
                  <a16:creationId xmlns:a16="http://schemas.microsoft.com/office/drawing/2014/main" id="{E29678D0-9765-4D95-910F-34BC58AA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83" b="92282" l="43750" r="59375">
                          <a14:foregroundMark x1="51758" y1="7718" x2="51758" y2="7718"/>
                          <a14:foregroundMark x1="51367" y1="92282" x2="51563" y2="91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8" r="38373"/>
            <a:stretch/>
          </p:blipFill>
          <p:spPr>
            <a:xfrm rot="18702417">
              <a:off x="9858043" y="4896463"/>
              <a:ext cx="965071" cy="2838450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BA704E4-7C17-4990-B7D3-BE1124632DEE}"/>
              </a:ext>
            </a:extLst>
          </p:cNvPr>
          <p:cNvSpPr/>
          <p:nvPr/>
        </p:nvSpPr>
        <p:spPr>
          <a:xfrm>
            <a:off x="-20581" y="5725507"/>
            <a:ext cx="12233161" cy="11524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EC881FE2-17D4-4BDE-BF6B-714A1B548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787401" y="550219"/>
            <a:ext cx="3105872" cy="145768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FF04C90-0404-4662-95E9-FF69989114D8}"/>
              </a:ext>
            </a:extLst>
          </p:cNvPr>
          <p:cNvGrpSpPr/>
          <p:nvPr/>
        </p:nvGrpSpPr>
        <p:grpSpPr>
          <a:xfrm>
            <a:off x="4467140" y="134714"/>
            <a:ext cx="7375259" cy="6286285"/>
            <a:chOff x="4856204" y="369111"/>
            <a:chExt cx="7080422" cy="6054813"/>
          </a:xfrm>
        </p:grpSpPr>
        <p:sp>
          <p:nvSpPr>
            <p:cNvPr id="58" name="Scroll: Horizontal 57">
              <a:extLst>
                <a:ext uri="{FF2B5EF4-FFF2-40B4-BE49-F238E27FC236}">
                  <a16:creationId xmlns:a16="http://schemas.microsoft.com/office/drawing/2014/main" id="{16C5108C-DEA2-4697-B4E7-72E95B1C51E5}"/>
                </a:ext>
              </a:extLst>
            </p:cNvPr>
            <p:cNvSpPr/>
            <p:nvPr/>
          </p:nvSpPr>
          <p:spPr>
            <a:xfrm rot="5400000">
              <a:off x="5369008" y="-143693"/>
              <a:ext cx="6054813" cy="7080422"/>
            </a:xfrm>
            <a:prstGeom prst="horizontalScroll">
              <a:avLst>
                <a:gd name="adj" fmla="val 8016"/>
              </a:avLst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5155B2E-3641-4DE0-9F94-5E2B01EA7FA4}"/>
                </a:ext>
              </a:extLst>
            </p:cNvPr>
            <p:cNvSpPr/>
            <p:nvPr/>
          </p:nvSpPr>
          <p:spPr>
            <a:xfrm>
              <a:off x="5564674" y="1087523"/>
              <a:ext cx="5605834" cy="4917861"/>
            </a:xfrm>
            <a:prstGeom prst="rect">
              <a:avLst/>
            </a:prstGeom>
            <a:solidFill>
              <a:srgbClr val="B38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459EBF50-A941-4DD5-B6FD-FAC793848FF2}"/>
                </a:ext>
              </a:extLst>
            </p:cNvPr>
            <p:cNvSpPr/>
            <p:nvPr/>
          </p:nvSpPr>
          <p:spPr>
            <a:xfrm rot="5400000">
              <a:off x="5621462" y="2329576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63EB98A9-8C24-4FCA-A0A6-1B7B4F60B3F5}"/>
                </a:ext>
              </a:extLst>
            </p:cNvPr>
            <p:cNvSpPr/>
            <p:nvPr/>
          </p:nvSpPr>
          <p:spPr>
            <a:xfrm>
              <a:off x="10002780" y="5737970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7E8FE90-6359-4D2A-988A-76398C330193}"/>
                </a:ext>
              </a:extLst>
            </p:cNvPr>
            <p:cNvSpPr/>
            <p:nvPr/>
          </p:nvSpPr>
          <p:spPr>
            <a:xfrm rot="10800000">
              <a:off x="9506876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2F356767-7C06-4B06-B8CE-D8BA54014721}"/>
                </a:ext>
              </a:extLst>
            </p:cNvPr>
            <p:cNvSpPr/>
            <p:nvPr/>
          </p:nvSpPr>
          <p:spPr>
            <a:xfrm>
              <a:off x="6562395" y="5627725"/>
              <a:ext cx="128706" cy="423869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46AF6676-EEFD-42EA-AC4D-FE5D6FCE7A66}"/>
                </a:ext>
              </a:extLst>
            </p:cNvPr>
            <p:cNvSpPr/>
            <p:nvPr/>
          </p:nvSpPr>
          <p:spPr>
            <a:xfrm rot="4271628">
              <a:off x="5571024" y="5684624"/>
              <a:ext cx="254714" cy="360765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5612ABF2-8D37-43FA-8FAD-E574E41B5989}"/>
                </a:ext>
              </a:extLst>
            </p:cNvPr>
            <p:cNvSpPr/>
            <p:nvPr/>
          </p:nvSpPr>
          <p:spPr>
            <a:xfrm rot="16200000">
              <a:off x="10964152" y="2659221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D85B811A-1263-4DAA-977D-B5F7718DFDB4}"/>
                </a:ext>
              </a:extLst>
            </p:cNvPr>
            <p:cNvSpPr/>
            <p:nvPr/>
          </p:nvSpPr>
          <p:spPr>
            <a:xfrm rot="16200000">
              <a:off x="10917771" y="3135787"/>
              <a:ext cx="126165" cy="387849"/>
            </a:xfrm>
            <a:prstGeom prst="triangle">
              <a:avLst>
                <a:gd name="adj" fmla="val 47222"/>
              </a:avLst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4249DA9-E65D-4470-A1B1-D7D961AC5B00}"/>
                </a:ext>
              </a:extLst>
            </p:cNvPr>
            <p:cNvSpPr/>
            <p:nvPr/>
          </p:nvSpPr>
          <p:spPr>
            <a:xfrm rot="10800000">
              <a:off x="7650461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68" name="Picture 67" descr="Diagram&#10;&#10;Description automatically generated">
            <a:extLst>
              <a:ext uri="{FF2B5EF4-FFF2-40B4-BE49-F238E27FC236}">
                <a16:creationId xmlns:a16="http://schemas.microsoft.com/office/drawing/2014/main" id="{4BF5CF85-7C53-406B-A882-73FE1B96799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83" b="92282" l="43750" r="59375">
                        <a14:foregroundMark x1="51758" y1="7718" x2="51758" y2="7718"/>
                        <a14:foregroundMark x1="51367" y1="92282" x2="51563" y2="91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38" r="38373"/>
          <a:stretch/>
        </p:blipFill>
        <p:spPr>
          <a:xfrm rot="723616">
            <a:off x="10985488" y="3947683"/>
            <a:ext cx="965071" cy="2838450"/>
          </a:xfrm>
          <a:prstGeom prst="rect">
            <a:avLst/>
          </a:prstGeom>
        </p:spPr>
      </p:pic>
      <p:pic>
        <p:nvPicPr>
          <p:cNvPr id="69" name="Picture 68" descr="A picture containing text&#10;&#10;Description automatically generated">
            <a:extLst>
              <a:ext uri="{FF2B5EF4-FFF2-40B4-BE49-F238E27FC236}">
                <a16:creationId xmlns:a16="http://schemas.microsoft.com/office/drawing/2014/main" id="{14032BC7-F9EF-4FFB-8792-C16FB67C69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9" y="5163829"/>
            <a:ext cx="1122972" cy="1122972"/>
          </a:xfrm>
          <a:prstGeom prst="rect">
            <a:avLst/>
          </a:prstGeom>
        </p:spPr>
      </p:pic>
      <p:pic>
        <p:nvPicPr>
          <p:cNvPr id="70" name="Picture 6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5D43515-1358-4F25-A8FA-74BBFE8354A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0"/>
          <a:stretch/>
        </p:blipFill>
        <p:spPr>
          <a:xfrm>
            <a:off x="978802" y="3155922"/>
            <a:ext cx="2089560" cy="3200318"/>
          </a:xfrm>
          <a:prstGeom prst="rect">
            <a:avLst/>
          </a:prstGeom>
        </p:spPr>
      </p:pic>
      <p:pic>
        <p:nvPicPr>
          <p:cNvPr id="71" name="Picture 70" descr="A picture containing text&#10;&#10;Description automatically generated">
            <a:extLst>
              <a:ext uri="{FF2B5EF4-FFF2-40B4-BE49-F238E27FC236}">
                <a16:creationId xmlns:a16="http://schemas.microsoft.com/office/drawing/2014/main" id="{DB419127-C751-47F7-9E6A-87B3176770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9808" y="5734662"/>
            <a:ext cx="814385" cy="98862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ABEB3E9-D80A-4933-A685-38DEA70ACC46}"/>
              </a:ext>
            </a:extLst>
          </p:cNvPr>
          <p:cNvSpPr txBox="1"/>
          <p:nvPr/>
        </p:nvSpPr>
        <p:spPr>
          <a:xfrm>
            <a:off x="-39555" y="2120250"/>
            <a:ext cx="480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err="1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latin typeface="Lobster" panose="00000500000000000000" pitchFamily="2" charset="0"/>
              </a:rPr>
              <a:t>Nội</a:t>
            </a:r>
            <a:r>
              <a:rPr lang="en-US" sz="5400" b="1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latin typeface="Lobster" panose="00000500000000000000" pitchFamily="2" charset="0"/>
              </a:rPr>
              <a:t> dung </a:t>
            </a:r>
            <a:r>
              <a:rPr lang="en-US" sz="5400" b="1" err="1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latin typeface="Lobster" panose="00000500000000000000" pitchFamily="2" charset="0"/>
              </a:rPr>
              <a:t>báo</a:t>
            </a:r>
            <a:r>
              <a:rPr lang="en-US" sz="5400" b="1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latin typeface="Lobster" panose="00000500000000000000" pitchFamily="2" charset="0"/>
              </a:rPr>
              <a:t> </a:t>
            </a:r>
            <a:r>
              <a:rPr lang="en-US" sz="5400" b="1" err="1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latin typeface="Lobster" panose="00000500000000000000" pitchFamily="2" charset="0"/>
              </a:rPr>
              <a:t>cáo</a:t>
            </a:r>
            <a:endParaRPr lang="vi-VN" sz="5400" b="1">
              <a:ln w="12700">
                <a:solidFill>
                  <a:sysClr val="windowText" lastClr="000000"/>
                </a:solidFill>
              </a:ln>
              <a:solidFill>
                <a:srgbClr val="D45641"/>
              </a:solidFill>
              <a:latin typeface="Lobster" panose="00000500000000000000" pitchFamily="2" charset="0"/>
            </a:endParaRPr>
          </a:p>
        </p:txBody>
      </p:sp>
      <p:pic>
        <p:nvPicPr>
          <p:cNvPr id="73" name="Picture 7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0000846-B58E-40C8-ACFB-8AAACE65F09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/>
          <a:stretch/>
        </p:blipFill>
        <p:spPr>
          <a:xfrm>
            <a:off x="3072809" y="3143002"/>
            <a:ext cx="1844264" cy="3200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A0163D-4064-4D43-9733-2F2C13D8B5C3}"/>
              </a:ext>
            </a:extLst>
          </p:cNvPr>
          <p:cNvSpPr txBox="1"/>
          <p:nvPr/>
        </p:nvSpPr>
        <p:spPr>
          <a:xfrm>
            <a:off x="5524193" y="1383323"/>
            <a:ext cx="3958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Testing – JUnit5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5A6DBF-DD2B-4B13-81CF-6806925AE219}"/>
              </a:ext>
            </a:extLst>
          </p:cNvPr>
          <p:cNvSpPr txBox="1"/>
          <p:nvPr/>
        </p:nvSpPr>
        <p:spPr>
          <a:xfrm>
            <a:off x="5483661" y="2216421"/>
            <a:ext cx="2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vi-VN" sz="280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D1F9B5-B5D1-4626-AB54-5BA214BDD891}"/>
              </a:ext>
            </a:extLst>
          </p:cNvPr>
          <p:cNvSpPr txBox="1"/>
          <p:nvPr/>
        </p:nvSpPr>
        <p:spPr>
          <a:xfrm>
            <a:off x="5483661" y="3049347"/>
            <a:ext cx="2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  <a:endParaRPr lang="vi-VN" sz="280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642FE8-F59D-4875-B756-A39E6487508D}"/>
              </a:ext>
            </a:extLst>
          </p:cNvPr>
          <p:cNvSpPr txBox="1"/>
          <p:nvPr/>
        </p:nvSpPr>
        <p:spPr>
          <a:xfrm>
            <a:off x="5448538" y="3990289"/>
            <a:ext cx="2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  <a:endParaRPr lang="vi-VN" sz="280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30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5" grpId="0"/>
      <p:bldP spid="76" grpId="0"/>
      <p:bldP spid="7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DB3E3D-5D77-4EA5-8CB1-0AB3A33570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D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E856A1-D0A1-4519-A446-2BEAFDDABEAF}"/>
              </a:ext>
            </a:extLst>
          </p:cNvPr>
          <p:cNvGrpSpPr/>
          <p:nvPr/>
        </p:nvGrpSpPr>
        <p:grpSpPr>
          <a:xfrm>
            <a:off x="513735" y="176980"/>
            <a:ext cx="11164529" cy="6282813"/>
            <a:chOff x="513735" y="235974"/>
            <a:chExt cx="11164529" cy="628281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697B0E1-54DC-42F2-93D0-41997C5A48E4}"/>
                </a:ext>
              </a:extLst>
            </p:cNvPr>
            <p:cNvSpPr/>
            <p:nvPr/>
          </p:nvSpPr>
          <p:spPr>
            <a:xfrm>
              <a:off x="513735" y="235974"/>
              <a:ext cx="11164529" cy="6282813"/>
            </a:xfrm>
            <a:prstGeom prst="roundRect">
              <a:avLst>
                <a:gd name="adj" fmla="val 2552"/>
              </a:avLst>
            </a:prstGeom>
            <a:solidFill>
              <a:srgbClr val="25AD9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2F323FB-4FFF-4600-BFF3-29838315AA5B}"/>
                </a:ext>
              </a:extLst>
            </p:cNvPr>
            <p:cNvSpPr/>
            <p:nvPr/>
          </p:nvSpPr>
          <p:spPr>
            <a:xfrm>
              <a:off x="884902" y="1135626"/>
              <a:ext cx="10471355" cy="5161934"/>
            </a:xfrm>
            <a:prstGeom prst="roundRect">
              <a:avLst>
                <a:gd name="adj" fmla="val 3586"/>
              </a:avLst>
            </a:prstGeom>
            <a:solidFill>
              <a:srgbClr val="B9DF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F113B881-C14E-4502-83F4-93D85ECE7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219" b="76703" l="17064" r="451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8" t="59284" r="51290" b="21362"/>
            <a:stretch/>
          </p:blipFill>
          <p:spPr>
            <a:xfrm>
              <a:off x="884902" y="275822"/>
              <a:ext cx="993057" cy="819956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5C986C04-7382-47B8-BD73-A3337FE43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1484" b="95075" l="64549" r="88033">
                          <a14:foregroundMark x1="78400" y1="82133" x2="78400" y2="821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13" t="79785" r="9032" b="3226"/>
            <a:stretch/>
          </p:blipFill>
          <p:spPr>
            <a:xfrm>
              <a:off x="10536426" y="263561"/>
              <a:ext cx="993057" cy="862103"/>
            </a:xfrm>
            <a:prstGeom prst="rect">
              <a:avLst/>
            </a:prstGeom>
          </p:spPr>
        </p:pic>
        <p:pic>
          <p:nvPicPr>
            <p:cNvPr id="12" name="Picture 11" descr="Shape&#10;&#10;Description automatically generated">
              <a:extLst>
                <a:ext uri="{FF2B5EF4-FFF2-40B4-BE49-F238E27FC236}">
                  <a16:creationId xmlns:a16="http://schemas.microsoft.com/office/drawing/2014/main" id="{17A235A3-AE5F-4BE5-9A69-D3ED8E96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400" b="90800" l="13800" r="50200">
                          <a14:foregroundMark x1="19400" y1="87067" x2="23800" y2="88267"/>
                          <a14:foregroundMark x1="13800" y1="87733" x2="13800" y2="877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2" t="83656" r="49479" b="8387"/>
            <a:stretch/>
          </p:blipFill>
          <p:spPr>
            <a:xfrm>
              <a:off x="9649569" y="746987"/>
              <a:ext cx="1108079" cy="334824"/>
            </a:xfrm>
            <a:prstGeom prst="rect">
              <a:avLst/>
            </a:prstGeom>
          </p:spPr>
        </p:pic>
        <p:pic>
          <p:nvPicPr>
            <p:cNvPr id="13" name="Picture 12" descr="Shape&#10;&#10;Description automatically generated">
              <a:extLst>
                <a:ext uri="{FF2B5EF4-FFF2-40B4-BE49-F238E27FC236}">
                  <a16:creationId xmlns:a16="http://schemas.microsoft.com/office/drawing/2014/main" id="{D1DC4CCF-86D5-405C-903C-792E2895F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925" b="76369" l="59851" r="787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88" t="62370" r="18876" b="22075"/>
            <a:stretch/>
          </p:blipFill>
          <p:spPr>
            <a:xfrm>
              <a:off x="1628915" y="443234"/>
              <a:ext cx="646870" cy="63857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583A32D-FEA0-4F5A-B2C8-1C6B39693843}"/>
                </a:ext>
              </a:extLst>
            </p:cNvPr>
            <p:cNvSpPr/>
            <p:nvPr/>
          </p:nvSpPr>
          <p:spPr>
            <a:xfrm>
              <a:off x="5224687" y="896946"/>
              <a:ext cx="1742624" cy="117986"/>
            </a:xfrm>
            <a:prstGeom prst="roundRect">
              <a:avLst>
                <a:gd name="adj" fmla="val 50000"/>
              </a:avLst>
            </a:prstGeom>
            <a:solidFill>
              <a:srgbClr val="044D3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7F00E957-C509-4D27-80EC-20F27624B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2795" b="80537" l="85405" r="970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3" t="71827" r="1531" b="18495"/>
            <a:stretch/>
          </p:blipFill>
          <p:spPr>
            <a:xfrm>
              <a:off x="10252995" y="351746"/>
              <a:ext cx="449825" cy="449825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BAE45301-5096-4E47-ABA7-809C6DDE7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8139" b="54763" l="71257" r="851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5" t="47311" r="13066" b="44409"/>
            <a:stretch/>
          </p:blipFill>
          <p:spPr>
            <a:xfrm>
              <a:off x="9686963" y="337429"/>
              <a:ext cx="592596" cy="422499"/>
            </a:xfrm>
            <a:prstGeom prst="rect">
              <a:avLst/>
            </a:prstGeom>
          </p:spPr>
        </p:pic>
        <p:pic>
          <p:nvPicPr>
            <p:cNvPr id="18" name="Picture 17" descr="Shape&#10;&#10;Description automatically generated">
              <a:extLst>
                <a:ext uri="{FF2B5EF4-FFF2-40B4-BE49-F238E27FC236}">
                  <a16:creationId xmlns:a16="http://schemas.microsoft.com/office/drawing/2014/main" id="{4F5F00CD-EA8F-4CF8-A7B6-6964491A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0" t="13334" r="10948" b="60180"/>
            <a:stretch/>
          </p:blipFill>
          <p:spPr>
            <a:xfrm>
              <a:off x="986302" y="1263190"/>
              <a:ext cx="966048" cy="527915"/>
            </a:xfrm>
            <a:prstGeom prst="rect">
              <a:avLst/>
            </a:prstGeom>
          </p:spPr>
        </p:pic>
        <p:pic>
          <p:nvPicPr>
            <p:cNvPr id="19" name="Picture 18" descr="Text&#10;&#10;Description automatically generated">
              <a:extLst>
                <a:ext uri="{FF2B5EF4-FFF2-40B4-BE49-F238E27FC236}">
                  <a16:creationId xmlns:a16="http://schemas.microsoft.com/office/drawing/2014/main" id="{AB426552-67FF-4FEF-928B-6E78372AC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33" b="26134"/>
            <a:stretch/>
          </p:blipFill>
          <p:spPr>
            <a:xfrm>
              <a:off x="5396088" y="235974"/>
              <a:ext cx="1458692" cy="68461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BF727-9A5C-9086-7B00-047CEFEB6303}"/>
              </a:ext>
            </a:extLst>
          </p:cNvPr>
          <p:cNvSpPr txBox="1"/>
          <p:nvPr/>
        </p:nvSpPr>
        <p:spPr>
          <a:xfrm>
            <a:off x="2027207" y="1337094"/>
            <a:ext cx="3197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Với</a:t>
            </a:r>
            <a:r>
              <a:rPr lang="en-US"/>
              <a:t> Number of Threads (users) : 10000 (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lúc</a:t>
            </a:r>
            <a:r>
              <a:rPr lang="en-US"/>
              <a:t> </a:t>
            </a:r>
          </a:p>
          <a:p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Ram-up Period(Seconds) : 1000s ( </a:t>
            </a:r>
            <a:r>
              <a:rPr lang="en-US" err="1"/>
              <a:t>trong</a:t>
            </a:r>
            <a:r>
              <a:rPr lang="en-US"/>
              <a:t> 1000s) , </a:t>
            </a:r>
            <a:r>
              <a:rPr lang="en-US" err="1"/>
              <a:t>với</a:t>
            </a:r>
            <a:r>
              <a:rPr lang="en-US"/>
              <a:t> Loop Count là 1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759BA9B-9AB0-4486-C52C-4D4A02EF06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7337" y="990773"/>
            <a:ext cx="4843210" cy="2651783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1DF6D3B6-0CE7-67A7-52CC-2E74B91D30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4618" y="3666485"/>
            <a:ext cx="4795929" cy="2625896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04CF17D0-15C3-C571-1DD6-F6C53BDB31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038" y="3194890"/>
            <a:ext cx="5479445" cy="30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3348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43A05-0085-4265-AA5B-F9AF00153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FA7E32-73AB-4C11-AB5C-24D4432F8BB9}"/>
              </a:ext>
            </a:extLst>
          </p:cNvPr>
          <p:cNvSpPr/>
          <p:nvPr/>
        </p:nvSpPr>
        <p:spPr>
          <a:xfrm>
            <a:off x="2781300" y="2844800"/>
            <a:ext cx="7061200" cy="812800"/>
          </a:xfrm>
          <a:prstGeom prst="rect">
            <a:avLst/>
          </a:prstGeom>
          <a:solidFill>
            <a:srgbClr val="CFE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5E2E2-6AA4-4054-98C7-3F66E88B89E3}"/>
              </a:ext>
            </a:extLst>
          </p:cNvPr>
          <p:cNvSpPr txBox="1"/>
          <p:nvPr/>
        </p:nvSpPr>
        <p:spPr>
          <a:xfrm>
            <a:off x="2355688" y="2882900"/>
            <a:ext cx="74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>
                  <a:solidFill>
                    <a:schemeClr val="tx1"/>
                  </a:solidFill>
                </a:ln>
                <a:latin typeface="Bree Serif" panose="02000503040000020004" pitchFamily="50" charset="0"/>
              </a:rPr>
              <a:t>Thanks For Watching!</a:t>
            </a:r>
            <a:endParaRPr lang="vi-VN" sz="5400" b="1">
              <a:ln>
                <a:solidFill>
                  <a:schemeClr val="tx1"/>
                </a:solidFill>
              </a:ln>
              <a:latin typeface="Bree Serif" panose="02000503040000020004" pitchFamily="50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A8C82E-3771-4B42-8AEB-A3AC107D8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135930"/>
            <a:ext cx="2440651" cy="11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36" y="772635"/>
            <a:ext cx="3810000" cy="47625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8" y="4139381"/>
            <a:ext cx="2745649" cy="2822272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12" y="5408250"/>
            <a:ext cx="1875792" cy="13542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F9A031-13F3-4B6C-9CE7-A1F1B37A09D5}"/>
              </a:ext>
            </a:extLst>
          </p:cNvPr>
          <p:cNvSpPr/>
          <p:nvPr/>
        </p:nvSpPr>
        <p:spPr>
          <a:xfrm>
            <a:off x="0" y="-114105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9F2D830-53DC-4CA9-AAB3-5E09C771FF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103653"/>
            <a:ext cx="2850776" cy="1337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398BDA-C147-4599-ABEE-979541E5B36C}"/>
              </a:ext>
            </a:extLst>
          </p:cNvPr>
          <p:cNvSpPr txBox="1"/>
          <p:nvPr/>
        </p:nvSpPr>
        <p:spPr>
          <a:xfrm>
            <a:off x="2021931" y="2553720"/>
            <a:ext cx="573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5F0B09"/>
                </a:solidFill>
                <a:latin typeface="Bree Serif" panose="02000503040000020004" pitchFamily="50" charset="0"/>
              </a:rPr>
              <a:t>Manual Test</a:t>
            </a:r>
            <a:endParaRPr lang="vi-VN" sz="7200">
              <a:solidFill>
                <a:srgbClr val="5F0B09"/>
              </a:solidFill>
              <a:latin typeface="Bree Serif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816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3915A-E190-FD3E-1837-AD0F58AF21AE}"/>
              </a:ext>
            </a:extLst>
          </p:cNvPr>
          <p:cNvSpPr txBox="1"/>
          <p:nvPr/>
        </p:nvSpPr>
        <p:spPr>
          <a:xfrm>
            <a:off x="2489219" y="622508"/>
            <a:ext cx="28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B9DFCA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Unit Test </a:t>
            </a:r>
            <a:r>
              <a:rPr lang="en-US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528AC-72D0-D4AD-36DC-3F55B5FE8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909" y="937554"/>
            <a:ext cx="11713238" cy="456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6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3915A-E190-FD3E-1837-AD0F58AF21AE}"/>
              </a:ext>
            </a:extLst>
          </p:cNvPr>
          <p:cNvSpPr txBox="1"/>
          <p:nvPr/>
        </p:nvSpPr>
        <p:spPr>
          <a:xfrm>
            <a:off x="2489219" y="622508"/>
            <a:ext cx="28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B9DFCA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Unit Test </a:t>
            </a:r>
            <a:r>
              <a:rPr lang="en-US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FEB1F-B0A4-3B1C-5FE6-A714A2783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7512" y="1052543"/>
            <a:ext cx="10860412" cy="40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9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3915A-E190-FD3E-1837-AD0F58AF21AE}"/>
              </a:ext>
            </a:extLst>
          </p:cNvPr>
          <p:cNvSpPr txBox="1"/>
          <p:nvPr/>
        </p:nvSpPr>
        <p:spPr>
          <a:xfrm>
            <a:off x="2489219" y="622508"/>
            <a:ext cx="28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B9DFCA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Unit Test </a:t>
            </a:r>
            <a:r>
              <a:rPr lang="en-US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493F79-43CA-FA9B-1A13-AA25D8394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06" y="1094599"/>
            <a:ext cx="11756994" cy="34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6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3915A-E190-FD3E-1837-AD0F58AF21AE}"/>
              </a:ext>
            </a:extLst>
          </p:cNvPr>
          <p:cNvSpPr txBox="1"/>
          <p:nvPr/>
        </p:nvSpPr>
        <p:spPr>
          <a:xfrm>
            <a:off x="2489219" y="622508"/>
            <a:ext cx="28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B9DFCA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Unit Test </a:t>
            </a:r>
            <a:r>
              <a:rPr lang="en-US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40FA4-985F-EF6E-D95A-D8B795756D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17107"/>
            <a:ext cx="12192000" cy="26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1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-18889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Manual Test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DC84-0CAE-7F3F-2776-003B07C6A498}"/>
              </a:ext>
            </a:extLst>
          </p:cNvPr>
          <p:cNvSpPr txBox="1"/>
          <p:nvPr/>
        </p:nvSpPr>
        <p:spPr>
          <a:xfrm>
            <a:off x="656419" y="1194949"/>
            <a:ext cx="355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JUnit5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E5ECC6-34C9-383F-8438-4BE02233A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74" y="1379615"/>
            <a:ext cx="507682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B26F7E9-6B49-EA9D-4A6C-0ABEA0198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56" y="1379615"/>
            <a:ext cx="43815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04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Widescreen</PresentationFormat>
  <Paragraphs>94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Bree Serif</vt:lpstr>
      <vt:lpstr>Mklatin</vt:lpstr>
      <vt:lpstr>Arial</vt:lpstr>
      <vt:lpstr>Calibri</vt:lpstr>
      <vt:lpstr>Calibri Light</vt:lpstr>
      <vt:lpstr>Lobster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Thanh Nhàn Hồ</cp:lastModifiedBy>
  <cp:revision>1</cp:revision>
  <dcterms:created xsi:type="dcterms:W3CDTF">2021-08-05T15:40:50Z</dcterms:created>
  <dcterms:modified xsi:type="dcterms:W3CDTF">2022-07-16T03:41:28Z</dcterms:modified>
</cp:coreProperties>
</file>